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95" r:id="rId2"/>
    <p:sldId id="334" r:id="rId3"/>
    <p:sldId id="335" r:id="rId4"/>
    <p:sldId id="336" r:id="rId5"/>
    <p:sldId id="339" r:id="rId6"/>
    <p:sldId id="353" r:id="rId7"/>
    <p:sldId id="351" r:id="rId8"/>
    <p:sldId id="340" r:id="rId9"/>
    <p:sldId id="352" r:id="rId10"/>
    <p:sldId id="355" r:id="rId11"/>
    <p:sldId id="356" r:id="rId12"/>
    <p:sldId id="357" r:id="rId13"/>
    <p:sldId id="358" r:id="rId14"/>
    <p:sldId id="359" r:id="rId15"/>
    <p:sldId id="342" r:id="rId16"/>
    <p:sldId id="344" r:id="rId17"/>
    <p:sldId id="345" r:id="rId1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091" autoAdjust="0"/>
  </p:normalViewPr>
  <p:slideViewPr>
    <p:cSldViewPr>
      <p:cViewPr varScale="1">
        <p:scale>
          <a:sx n="84" d="100"/>
          <a:sy n="84" d="100"/>
        </p:scale>
        <p:origin x="-1402" y="-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3CABF8-1A77-475E-B69D-D88AFB05BAE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0D409D-C83A-467E-A0BD-66722D9B52B8}">
      <dgm:prSet phldrT="[Text]"/>
      <dgm:spPr/>
      <dgm:t>
        <a:bodyPr/>
        <a:lstStyle/>
        <a:p>
          <a:r>
            <a:rPr lang="en-US" smtClean="0"/>
            <a:t>Hogwarts(Home)</a:t>
          </a:r>
          <a:endParaRPr lang="en-US" dirty="0"/>
        </a:p>
      </dgm:t>
    </dgm:pt>
    <dgm:pt modelId="{F55CAC25-F0C5-4FD7-8134-BC0CDFFF1D48}" type="parTrans" cxnId="{52A4F83C-BB3E-4E28-8FD0-7A7012AFF22B}">
      <dgm:prSet/>
      <dgm:spPr/>
      <dgm:t>
        <a:bodyPr/>
        <a:lstStyle/>
        <a:p>
          <a:endParaRPr lang="en-US"/>
        </a:p>
      </dgm:t>
    </dgm:pt>
    <dgm:pt modelId="{C7CA57FE-ABDF-4975-BB30-C9DF0E5CC4B3}" type="sibTrans" cxnId="{52A4F83C-BB3E-4E28-8FD0-7A7012AFF22B}">
      <dgm:prSet/>
      <dgm:spPr/>
      <dgm:t>
        <a:bodyPr/>
        <a:lstStyle/>
        <a:p>
          <a:endParaRPr lang="en-US"/>
        </a:p>
      </dgm:t>
    </dgm:pt>
    <dgm:pt modelId="{B7E4793C-E1E6-48AE-99A2-0CDDCCCF91D7}">
      <dgm:prSet phldrT="[Text]"/>
      <dgm:spPr/>
      <dgm:t>
        <a:bodyPr/>
        <a:lstStyle/>
        <a:p>
          <a:r>
            <a:rPr lang="en-US" b="1" dirty="0" smtClean="0"/>
            <a:t>Login</a:t>
          </a:r>
          <a:endParaRPr lang="en-US" b="1" dirty="0"/>
        </a:p>
      </dgm:t>
    </dgm:pt>
    <dgm:pt modelId="{195D43A9-611D-4685-9441-CDCBF5BB5F1B}" type="sibTrans" cxnId="{A4FCF1D1-841D-4620-A34F-4D00074CB96C}">
      <dgm:prSet/>
      <dgm:spPr/>
      <dgm:t>
        <a:bodyPr/>
        <a:lstStyle/>
        <a:p>
          <a:endParaRPr lang="en-US"/>
        </a:p>
      </dgm:t>
    </dgm:pt>
    <dgm:pt modelId="{07E2C3A0-E52C-444C-9316-C019A97DF5B2}" type="parTrans" cxnId="{A4FCF1D1-841D-4620-A34F-4D00074CB96C}">
      <dgm:prSet/>
      <dgm:spPr/>
      <dgm:t>
        <a:bodyPr/>
        <a:lstStyle/>
        <a:p>
          <a:endParaRPr lang="en-US"/>
        </a:p>
      </dgm:t>
    </dgm:pt>
    <dgm:pt modelId="{53FCA156-0340-4284-B72D-B20ACE41BACC}">
      <dgm:prSet phldrT="[Text]"/>
      <dgm:spPr/>
      <dgm:t>
        <a:bodyPr/>
        <a:lstStyle/>
        <a:p>
          <a:r>
            <a:rPr lang="en-US" b="1" i="0" u="sng" dirty="0" smtClean="0"/>
            <a:t>HOGWARTS CHRISTMAS</a:t>
          </a:r>
          <a:endParaRPr lang="en-US" dirty="0"/>
        </a:p>
      </dgm:t>
    </dgm:pt>
    <dgm:pt modelId="{999C488D-6716-4DAD-AED9-6B3F8B07A6D0}">
      <dgm:prSet phldrT="[Text]"/>
      <dgm:spPr/>
      <dgm:t>
        <a:bodyPr/>
        <a:lstStyle/>
        <a:p>
          <a:r>
            <a:rPr lang="en-US" b="1" i="0" u="sng" dirty="0" smtClean="0"/>
            <a:t>HOGWARTS BREAKFAST</a:t>
          </a:r>
          <a:endParaRPr lang="en-US" dirty="0"/>
        </a:p>
      </dgm:t>
    </dgm:pt>
    <dgm:pt modelId="{E754333A-ADF8-47B8-A828-6A5561460518}">
      <dgm:prSet phldrT="[Text]"/>
      <dgm:spPr/>
      <dgm:t>
        <a:bodyPr/>
        <a:lstStyle/>
        <a:p>
          <a:r>
            <a:rPr lang="en-US" dirty="0" smtClean="0"/>
            <a:t>gallery</a:t>
          </a:r>
          <a:endParaRPr lang="en-US" dirty="0"/>
        </a:p>
      </dgm:t>
    </dgm:pt>
    <dgm:pt modelId="{92395256-2349-44F0-AB1E-559AA4C21C7E}" type="sibTrans" cxnId="{18E5C320-2289-43A2-BD16-5CE7E360BF33}">
      <dgm:prSet/>
      <dgm:spPr/>
      <dgm:t>
        <a:bodyPr/>
        <a:lstStyle/>
        <a:p>
          <a:endParaRPr lang="en-US"/>
        </a:p>
      </dgm:t>
    </dgm:pt>
    <dgm:pt modelId="{D8C5EF3E-1336-424C-A396-2B54C2F94DAE}" type="parTrans" cxnId="{18E5C320-2289-43A2-BD16-5CE7E360BF33}">
      <dgm:prSet/>
      <dgm:spPr/>
      <dgm:t>
        <a:bodyPr/>
        <a:lstStyle/>
        <a:p>
          <a:endParaRPr lang="en-US"/>
        </a:p>
      </dgm:t>
    </dgm:pt>
    <dgm:pt modelId="{8F59155D-0C06-406C-B7F5-D8ECAEEE75C2}" type="sibTrans" cxnId="{5ED1EB54-CFD6-4C1E-8C78-544022E942C8}">
      <dgm:prSet/>
      <dgm:spPr/>
      <dgm:t>
        <a:bodyPr/>
        <a:lstStyle/>
        <a:p>
          <a:endParaRPr lang="en-US"/>
        </a:p>
      </dgm:t>
    </dgm:pt>
    <dgm:pt modelId="{2D481BBB-3B88-4387-8975-C149684D11F2}" type="parTrans" cxnId="{5ED1EB54-CFD6-4C1E-8C78-544022E942C8}">
      <dgm:prSet/>
      <dgm:spPr/>
      <dgm:t>
        <a:bodyPr/>
        <a:lstStyle/>
        <a:p>
          <a:endParaRPr lang="en-US"/>
        </a:p>
      </dgm:t>
    </dgm:pt>
    <dgm:pt modelId="{AD97945B-4D40-4916-89BC-2DA3BAE10A8B}" type="sibTrans" cxnId="{5C16A376-3A18-4D4F-AE9F-EC4CE5A1BD29}">
      <dgm:prSet/>
      <dgm:spPr/>
      <dgm:t>
        <a:bodyPr/>
        <a:lstStyle/>
        <a:p>
          <a:endParaRPr lang="en-US"/>
        </a:p>
      </dgm:t>
    </dgm:pt>
    <dgm:pt modelId="{96ACBA6B-910C-4ACF-A19B-0B62CA1BE587}" type="parTrans" cxnId="{5C16A376-3A18-4D4F-AE9F-EC4CE5A1BD29}">
      <dgm:prSet/>
      <dgm:spPr/>
      <dgm:t>
        <a:bodyPr/>
        <a:lstStyle/>
        <a:p>
          <a:endParaRPr lang="en-US"/>
        </a:p>
      </dgm:t>
    </dgm:pt>
    <dgm:pt modelId="{E9301620-7121-452B-9F6A-391EB5ADD81D}">
      <dgm:prSet phldrT="[Text]"/>
      <dgm:spPr/>
      <dgm:t>
        <a:bodyPr/>
        <a:lstStyle/>
        <a:p>
          <a:r>
            <a:rPr lang="en-US" b="1" i="0" dirty="0" smtClean="0"/>
            <a:t>HOGWART'S CLUBS</a:t>
          </a:r>
          <a:endParaRPr lang="en-US" dirty="0"/>
        </a:p>
      </dgm:t>
    </dgm:pt>
    <dgm:pt modelId="{27C61884-B759-4FC8-B61F-D3EC141CCE11}">
      <dgm:prSet phldrT="[Text]"/>
      <dgm:spPr/>
      <dgm:t>
        <a:bodyPr/>
        <a:lstStyle/>
        <a:p>
          <a:r>
            <a:rPr lang="en-US" b="1" i="0" u="sng" dirty="0" smtClean="0"/>
            <a:t>HOGWART'S COURSES</a:t>
          </a:r>
          <a:endParaRPr lang="en-US" dirty="0"/>
        </a:p>
      </dgm:t>
    </dgm:pt>
    <dgm:pt modelId="{87423A2B-24B9-4054-A984-D04916A826BE}">
      <dgm:prSet phldrT="[Text]"/>
      <dgm:spPr/>
      <dgm:t>
        <a:bodyPr/>
        <a:lstStyle/>
        <a:p>
          <a:r>
            <a:rPr lang="en-US" dirty="0" smtClean="0"/>
            <a:t>course</a:t>
          </a:r>
          <a:endParaRPr lang="en-US" dirty="0"/>
        </a:p>
      </dgm:t>
    </dgm:pt>
    <dgm:pt modelId="{D82D1F3A-7D00-40DC-87F3-D96E4B8A4CBB}" type="sibTrans" cxnId="{468861EC-328A-40AE-A58C-78CB32936CC4}">
      <dgm:prSet/>
      <dgm:spPr/>
      <dgm:t>
        <a:bodyPr/>
        <a:lstStyle/>
        <a:p>
          <a:endParaRPr lang="en-US"/>
        </a:p>
      </dgm:t>
    </dgm:pt>
    <dgm:pt modelId="{93691677-98B1-425E-8204-4D6A3B69FD92}" type="parTrans" cxnId="{468861EC-328A-40AE-A58C-78CB32936CC4}">
      <dgm:prSet/>
      <dgm:spPr/>
      <dgm:t>
        <a:bodyPr/>
        <a:lstStyle/>
        <a:p>
          <a:endParaRPr lang="en-US"/>
        </a:p>
      </dgm:t>
    </dgm:pt>
    <dgm:pt modelId="{F9174330-59DF-41C7-A67D-64F27B2EC508}" type="sibTrans" cxnId="{4C43EF56-EA67-468D-BD9B-0A9BEF6DFE8A}">
      <dgm:prSet/>
      <dgm:spPr/>
      <dgm:t>
        <a:bodyPr/>
        <a:lstStyle/>
        <a:p>
          <a:endParaRPr lang="en-US"/>
        </a:p>
      </dgm:t>
    </dgm:pt>
    <dgm:pt modelId="{4146E7EF-2EC7-41E7-AA8F-02B366C2911F}" type="parTrans" cxnId="{4C43EF56-EA67-468D-BD9B-0A9BEF6DFE8A}">
      <dgm:prSet/>
      <dgm:spPr/>
      <dgm:t>
        <a:bodyPr/>
        <a:lstStyle/>
        <a:p>
          <a:endParaRPr lang="en-US"/>
        </a:p>
      </dgm:t>
    </dgm:pt>
    <dgm:pt modelId="{E7DF0944-6D27-4868-AD3E-D72DAA4C7DCD}" type="sibTrans" cxnId="{E5A03989-A63F-41B4-B73C-34FD47C6BE18}">
      <dgm:prSet/>
      <dgm:spPr/>
      <dgm:t>
        <a:bodyPr/>
        <a:lstStyle/>
        <a:p>
          <a:endParaRPr lang="en-US"/>
        </a:p>
      </dgm:t>
    </dgm:pt>
    <dgm:pt modelId="{9E953DC3-8547-4CFB-88F7-B3487B2931BF}" type="parTrans" cxnId="{E5A03989-A63F-41B4-B73C-34FD47C6BE18}">
      <dgm:prSet/>
      <dgm:spPr/>
      <dgm:t>
        <a:bodyPr/>
        <a:lstStyle/>
        <a:p>
          <a:endParaRPr lang="en-US"/>
        </a:p>
      </dgm:t>
    </dgm:pt>
    <dgm:pt modelId="{019A2DD7-7B37-402C-A8DF-6A201A45A5FF}">
      <dgm:prSet/>
      <dgm:spPr/>
      <dgm:t>
        <a:bodyPr/>
        <a:lstStyle/>
        <a:p>
          <a:r>
            <a:rPr lang="en-US" b="1" i="0" smtClean="0"/>
            <a:t>Quidditch</a:t>
          </a:r>
          <a:endParaRPr lang="en-US" b="1" i="0" dirty="0"/>
        </a:p>
      </dgm:t>
    </dgm:pt>
    <dgm:pt modelId="{32007F40-C491-4898-AD74-1E17ABFE44A0}" type="sibTrans" cxnId="{728A8962-C40D-4DC4-936B-038ACE6F2DD6}">
      <dgm:prSet/>
      <dgm:spPr/>
      <dgm:t>
        <a:bodyPr/>
        <a:lstStyle/>
        <a:p>
          <a:endParaRPr lang="en-US"/>
        </a:p>
      </dgm:t>
    </dgm:pt>
    <dgm:pt modelId="{42804A58-B226-4A14-B53C-9CD11601AF26}" type="parTrans" cxnId="{728A8962-C40D-4DC4-936B-038ACE6F2DD6}">
      <dgm:prSet/>
      <dgm:spPr/>
      <dgm:t>
        <a:bodyPr/>
        <a:lstStyle/>
        <a:p>
          <a:endParaRPr lang="en-US"/>
        </a:p>
      </dgm:t>
    </dgm:pt>
    <dgm:pt modelId="{5D25587A-588D-4EA9-8E38-3A96EF7535FF}">
      <dgm:prSet/>
      <dgm:spPr/>
      <dgm:t>
        <a:bodyPr/>
        <a:lstStyle/>
        <a:p>
          <a:r>
            <a:rPr lang="en-US" b="1" i="0" dirty="0" err="1" smtClean="0"/>
            <a:t>Triwizard</a:t>
          </a:r>
          <a:r>
            <a:rPr lang="en-US" b="1" i="0" dirty="0" smtClean="0"/>
            <a:t> Tournament</a:t>
          </a:r>
          <a:endParaRPr lang="en-US" b="1" i="0" dirty="0"/>
        </a:p>
      </dgm:t>
    </dgm:pt>
    <dgm:pt modelId="{A44BBF33-EE10-4D89-82B4-76255FA03625}" type="sibTrans" cxnId="{846C2639-5052-43F3-94B5-C611DA9F8C55}">
      <dgm:prSet/>
      <dgm:spPr/>
      <dgm:t>
        <a:bodyPr/>
        <a:lstStyle/>
        <a:p>
          <a:endParaRPr lang="en-US"/>
        </a:p>
      </dgm:t>
    </dgm:pt>
    <dgm:pt modelId="{32B13471-FA94-42B1-818C-BE204866405E}" type="parTrans" cxnId="{846C2639-5052-43F3-94B5-C611DA9F8C55}">
      <dgm:prSet/>
      <dgm:spPr/>
      <dgm:t>
        <a:bodyPr/>
        <a:lstStyle/>
        <a:p>
          <a:endParaRPr lang="en-US"/>
        </a:p>
      </dgm:t>
    </dgm:pt>
    <dgm:pt modelId="{19B98D41-90FD-4752-B9EB-8A0BDE95E992}">
      <dgm:prSet/>
      <dgm:spPr/>
      <dgm:t>
        <a:bodyPr/>
        <a:lstStyle/>
        <a:p>
          <a:r>
            <a:rPr lang="en-US" b="1" i="0" dirty="0" err="1" smtClean="0"/>
            <a:t>Dicover</a:t>
          </a:r>
          <a:r>
            <a:rPr lang="en-US" b="1" i="0" dirty="0" smtClean="0"/>
            <a:t> Your </a:t>
          </a:r>
          <a:r>
            <a:rPr lang="en-US" b="1" i="0" dirty="0" err="1" smtClean="0"/>
            <a:t>Patrous</a:t>
          </a:r>
          <a:endParaRPr lang="en-US" b="1" i="0" dirty="0"/>
        </a:p>
      </dgm:t>
    </dgm:pt>
    <dgm:pt modelId="{0605AE38-D1A1-4FBF-8163-5E23CA723BC8}" type="sibTrans" cxnId="{1A1C3412-A086-4FAC-8711-F946857CC3D5}">
      <dgm:prSet/>
      <dgm:spPr/>
      <dgm:t>
        <a:bodyPr/>
        <a:lstStyle/>
        <a:p>
          <a:endParaRPr lang="en-US"/>
        </a:p>
      </dgm:t>
    </dgm:pt>
    <dgm:pt modelId="{CED33C22-F7C6-4B59-810E-B1CD25C1289F}" type="parTrans" cxnId="{1A1C3412-A086-4FAC-8711-F946857CC3D5}">
      <dgm:prSet/>
      <dgm:spPr/>
      <dgm:t>
        <a:bodyPr/>
        <a:lstStyle/>
        <a:p>
          <a:endParaRPr lang="en-US"/>
        </a:p>
      </dgm:t>
    </dgm:pt>
    <dgm:pt modelId="{FEBE7CA3-CADA-4369-A671-29FD87A7F7AE}">
      <dgm:prSet/>
      <dgm:spPr/>
      <dgm:t>
        <a:bodyPr/>
        <a:lstStyle/>
        <a:p>
          <a:r>
            <a:rPr lang="en-US" b="1" i="0" dirty="0" smtClean="0"/>
            <a:t>Discover Your Wand.</a:t>
          </a:r>
          <a:endParaRPr lang="en-US" b="1" i="0" dirty="0"/>
        </a:p>
      </dgm:t>
    </dgm:pt>
    <dgm:pt modelId="{F59AEF35-C10D-49BB-818D-726B3360CD60}" type="sibTrans" cxnId="{717185E5-5053-42F1-979B-CF2978A4673E}">
      <dgm:prSet/>
      <dgm:spPr/>
      <dgm:t>
        <a:bodyPr/>
        <a:lstStyle/>
        <a:p>
          <a:endParaRPr lang="en-US"/>
        </a:p>
      </dgm:t>
    </dgm:pt>
    <dgm:pt modelId="{7E50135F-650F-49AD-A255-06FB6D25B3FD}" type="parTrans" cxnId="{717185E5-5053-42F1-979B-CF2978A4673E}">
      <dgm:prSet/>
      <dgm:spPr/>
      <dgm:t>
        <a:bodyPr/>
        <a:lstStyle/>
        <a:p>
          <a:endParaRPr lang="en-US"/>
        </a:p>
      </dgm:t>
    </dgm:pt>
    <dgm:pt modelId="{2AE0ABE9-8606-48F5-948B-9A18898FFD6E}">
      <dgm:prSet phldrT="[Text]"/>
      <dgm:spPr/>
      <dgm:t>
        <a:bodyPr/>
        <a:lstStyle/>
        <a:p>
          <a:r>
            <a:rPr lang="en-US" b="1" i="0" smtClean="0"/>
            <a:t>The wand choses The Wizard</a:t>
          </a:r>
          <a:endParaRPr lang="en-US" dirty="0"/>
        </a:p>
      </dgm:t>
    </dgm:pt>
    <dgm:pt modelId="{039E5F32-E60B-4CA9-9117-A9B5C1FF5D66}" type="sibTrans" cxnId="{AF7E486F-DA15-4B18-86E0-9EF02F8D81C1}">
      <dgm:prSet/>
      <dgm:spPr/>
      <dgm:t>
        <a:bodyPr/>
        <a:lstStyle/>
        <a:p>
          <a:endParaRPr lang="en-US"/>
        </a:p>
      </dgm:t>
    </dgm:pt>
    <dgm:pt modelId="{264A0093-C371-4788-BB8C-2BCA6EC163AE}" type="parTrans" cxnId="{AF7E486F-DA15-4B18-86E0-9EF02F8D81C1}">
      <dgm:prSet/>
      <dgm:spPr/>
      <dgm:t>
        <a:bodyPr/>
        <a:lstStyle/>
        <a:p>
          <a:endParaRPr lang="en-US"/>
        </a:p>
      </dgm:t>
    </dgm:pt>
    <dgm:pt modelId="{859A1FC7-97D2-4D9D-BE6F-F6DAB72A83A6}">
      <dgm:prSet phldrT="[Text]"/>
      <dgm:spPr/>
      <dgm:t>
        <a:bodyPr/>
        <a:lstStyle/>
        <a:p>
          <a:r>
            <a:rPr lang="en-US" b="1" i="0" dirty="0" smtClean="0"/>
            <a:t>Sorting Hat</a:t>
          </a:r>
          <a:endParaRPr lang="en-US" dirty="0"/>
        </a:p>
      </dgm:t>
    </dgm:pt>
    <dgm:pt modelId="{289456CE-98E8-4764-BD97-C6012B0EE541}" type="sibTrans" cxnId="{E0A6E5F9-2408-4AAA-A118-B487E231B743}">
      <dgm:prSet/>
      <dgm:spPr/>
      <dgm:t>
        <a:bodyPr/>
        <a:lstStyle/>
        <a:p>
          <a:endParaRPr lang="en-US"/>
        </a:p>
      </dgm:t>
    </dgm:pt>
    <dgm:pt modelId="{1C1A90C4-B441-4F0B-991E-5DAFAC4FEADB}" type="parTrans" cxnId="{E0A6E5F9-2408-4AAA-A118-B487E231B743}">
      <dgm:prSet/>
      <dgm:spPr/>
      <dgm:t>
        <a:bodyPr/>
        <a:lstStyle/>
        <a:p>
          <a:endParaRPr lang="en-US"/>
        </a:p>
      </dgm:t>
    </dgm:pt>
    <dgm:pt modelId="{ED96CCA1-2582-4C60-AD13-9C51DDA4EAE7}">
      <dgm:prSet phldrT="[Text]"/>
      <dgm:spPr/>
      <dgm:t>
        <a:bodyPr/>
        <a:lstStyle/>
        <a:p>
          <a:r>
            <a:rPr lang="en-US" b="1" i="0" dirty="0" smtClean="0"/>
            <a:t>Hogwarts Clubs</a:t>
          </a:r>
          <a:endParaRPr lang="en-US" dirty="0"/>
        </a:p>
      </dgm:t>
    </dgm:pt>
    <dgm:pt modelId="{701829C8-0AF9-4A29-A9C9-4EB0D1E16B92}" type="sibTrans" cxnId="{29F2CE80-9B48-4807-8D25-ED19870CEA77}">
      <dgm:prSet/>
      <dgm:spPr/>
      <dgm:t>
        <a:bodyPr/>
        <a:lstStyle/>
        <a:p>
          <a:endParaRPr lang="en-US"/>
        </a:p>
      </dgm:t>
    </dgm:pt>
    <dgm:pt modelId="{CA48C426-00B6-4A04-B80A-7521FC120594}" type="parTrans" cxnId="{29F2CE80-9B48-4807-8D25-ED19870CEA77}">
      <dgm:prSet/>
      <dgm:spPr/>
      <dgm:t>
        <a:bodyPr/>
        <a:lstStyle/>
        <a:p>
          <a:endParaRPr lang="en-US"/>
        </a:p>
      </dgm:t>
    </dgm:pt>
    <dgm:pt modelId="{399A687F-3C12-4698-BFA3-1628440E71A4}">
      <dgm:prSet phldrT="[Text]"/>
      <dgm:spPr/>
      <dgm:t>
        <a:bodyPr/>
        <a:lstStyle/>
        <a:p>
          <a:r>
            <a:rPr lang="en-US" b="1" i="0" dirty="0" smtClean="0"/>
            <a:t>Welcome To Hogwarts College</a:t>
          </a:r>
          <a:endParaRPr lang="en-US" dirty="0"/>
        </a:p>
      </dgm:t>
    </dgm:pt>
    <dgm:pt modelId="{A4AD1B1B-F8E9-4013-BBA5-2D57EC873819}" type="sibTrans" cxnId="{AAB082DA-3871-4C43-8DDA-B324355CFC55}">
      <dgm:prSet/>
      <dgm:spPr/>
      <dgm:t>
        <a:bodyPr/>
        <a:lstStyle/>
        <a:p>
          <a:endParaRPr lang="en-US"/>
        </a:p>
      </dgm:t>
    </dgm:pt>
    <dgm:pt modelId="{07CCAD6C-A8EE-4C43-82FB-B5CE8E252F6E}" type="parTrans" cxnId="{AAB082DA-3871-4C43-8DDA-B324355CFC55}">
      <dgm:prSet/>
      <dgm:spPr/>
      <dgm:t>
        <a:bodyPr/>
        <a:lstStyle/>
        <a:p>
          <a:endParaRPr lang="en-US"/>
        </a:p>
      </dgm:t>
    </dgm:pt>
    <dgm:pt modelId="{29565AEA-7215-4509-A826-B3EC51EA37A8}">
      <dgm:prSet/>
      <dgm:spPr/>
      <dgm:t>
        <a:bodyPr/>
        <a:lstStyle/>
        <a:p>
          <a:endParaRPr lang="en-US"/>
        </a:p>
      </dgm:t>
    </dgm:pt>
    <dgm:pt modelId="{99B15E78-0088-4B02-AEC5-50148DAD4740}" type="parTrans" cxnId="{7E3EBDD5-4305-4B7E-BA29-E3C77755BCC1}">
      <dgm:prSet/>
      <dgm:spPr/>
      <dgm:t>
        <a:bodyPr/>
        <a:lstStyle/>
        <a:p>
          <a:endParaRPr lang="en-US"/>
        </a:p>
      </dgm:t>
    </dgm:pt>
    <dgm:pt modelId="{A572FD06-3320-40F3-84EB-08FB2F64F465}" type="sibTrans" cxnId="{7E3EBDD5-4305-4B7E-BA29-E3C77755BCC1}">
      <dgm:prSet/>
      <dgm:spPr/>
      <dgm:t>
        <a:bodyPr/>
        <a:lstStyle/>
        <a:p>
          <a:endParaRPr lang="en-US"/>
        </a:p>
      </dgm:t>
    </dgm:pt>
    <dgm:pt modelId="{2225FC77-9DFF-469F-AB8C-9FF40C812177}">
      <dgm:prSet phldrT="[Text]"/>
      <dgm:spPr/>
      <dgm:t>
        <a:bodyPr/>
        <a:lstStyle/>
        <a:p>
          <a:r>
            <a:rPr lang="en-US" b="1" i="0" dirty="0" smtClean="0"/>
            <a:t>GRYFFINDER</a:t>
          </a:r>
          <a:endParaRPr lang="en-US" dirty="0"/>
        </a:p>
      </dgm:t>
    </dgm:pt>
    <dgm:pt modelId="{E05D9827-ACE5-42CA-82DA-F27C8080F6ED}" type="parTrans" cxnId="{D511BC52-687A-47CC-9E34-14A7566839C0}">
      <dgm:prSet/>
      <dgm:spPr/>
      <dgm:t>
        <a:bodyPr/>
        <a:lstStyle/>
        <a:p>
          <a:endParaRPr lang="en-US"/>
        </a:p>
      </dgm:t>
    </dgm:pt>
    <dgm:pt modelId="{2FD0FE9A-ED1C-480D-9C51-21DAF086ED8A}" type="sibTrans" cxnId="{D511BC52-687A-47CC-9E34-14A7566839C0}">
      <dgm:prSet/>
      <dgm:spPr/>
      <dgm:t>
        <a:bodyPr/>
        <a:lstStyle/>
        <a:p>
          <a:endParaRPr lang="en-US"/>
        </a:p>
      </dgm:t>
    </dgm:pt>
    <dgm:pt modelId="{6112D100-E289-4222-9E7B-6A2BB904383E}">
      <dgm:prSet phldrT="[Text]"/>
      <dgm:spPr/>
      <dgm:t>
        <a:bodyPr/>
        <a:lstStyle/>
        <a:p>
          <a:r>
            <a:rPr lang="en-US" b="1" i="0" dirty="0" smtClean="0"/>
            <a:t>RAVENCLAW</a:t>
          </a:r>
          <a:endParaRPr lang="en-US" dirty="0"/>
        </a:p>
      </dgm:t>
    </dgm:pt>
    <dgm:pt modelId="{22D02CCA-36D9-4D4F-AE79-8006DA2D6EBB}" type="parTrans" cxnId="{D662CD74-A05B-4A40-B7AA-A4A9F481C711}">
      <dgm:prSet/>
      <dgm:spPr/>
      <dgm:t>
        <a:bodyPr/>
        <a:lstStyle/>
        <a:p>
          <a:endParaRPr lang="en-US"/>
        </a:p>
      </dgm:t>
    </dgm:pt>
    <dgm:pt modelId="{BFA4F449-EC26-4165-9431-5FE7ECC11936}" type="sibTrans" cxnId="{D662CD74-A05B-4A40-B7AA-A4A9F481C711}">
      <dgm:prSet/>
      <dgm:spPr/>
      <dgm:t>
        <a:bodyPr/>
        <a:lstStyle/>
        <a:p>
          <a:endParaRPr lang="en-US"/>
        </a:p>
      </dgm:t>
    </dgm:pt>
    <dgm:pt modelId="{DA16869E-8F48-468B-BF92-6DAFA01B0A9B}">
      <dgm:prSet phldrT="[Text]"/>
      <dgm:spPr/>
      <dgm:t>
        <a:bodyPr/>
        <a:lstStyle/>
        <a:p>
          <a:r>
            <a:rPr lang="en-US" b="1" i="0" dirty="0" smtClean="0"/>
            <a:t>SLYTHERIN</a:t>
          </a:r>
          <a:endParaRPr lang="en-US" dirty="0"/>
        </a:p>
      </dgm:t>
    </dgm:pt>
    <dgm:pt modelId="{9D3BDD06-117A-4B1A-B36E-5975AF03F0A8}" type="parTrans" cxnId="{4116EFB9-824E-4922-952F-6F794F085198}">
      <dgm:prSet/>
      <dgm:spPr/>
      <dgm:t>
        <a:bodyPr/>
        <a:lstStyle/>
        <a:p>
          <a:endParaRPr lang="en-US"/>
        </a:p>
      </dgm:t>
    </dgm:pt>
    <dgm:pt modelId="{ACEBA258-3AC4-41D1-A9E9-4C48AA73D63C}" type="sibTrans" cxnId="{4116EFB9-824E-4922-952F-6F794F085198}">
      <dgm:prSet/>
      <dgm:spPr/>
      <dgm:t>
        <a:bodyPr/>
        <a:lstStyle/>
        <a:p>
          <a:endParaRPr lang="en-US"/>
        </a:p>
      </dgm:t>
    </dgm:pt>
    <dgm:pt modelId="{27C7ABDB-6290-4A9E-A584-28C722DFE010}">
      <dgm:prSet phldrT="[Text]"/>
      <dgm:spPr/>
      <dgm:t>
        <a:bodyPr/>
        <a:lstStyle/>
        <a:p>
          <a:r>
            <a:rPr lang="en-US" b="1" i="0" smtClean="0"/>
            <a:t>HUFFLEPUFF</a:t>
          </a:r>
          <a:endParaRPr lang="en-US" dirty="0"/>
        </a:p>
      </dgm:t>
    </dgm:pt>
    <dgm:pt modelId="{43CD7F95-A717-43A3-A394-FBAC1673B82A}" type="parTrans" cxnId="{BA9F6869-0DAF-4E01-8FA5-50FEF1675728}">
      <dgm:prSet/>
      <dgm:spPr/>
      <dgm:t>
        <a:bodyPr/>
        <a:lstStyle/>
        <a:p>
          <a:endParaRPr lang="en-US"/>
        </a:p>
      </dgm:t>
    </dgm:pt>
    <dgm:pt modelId="{4AD229D2-9EDF-4DAF-B2AA-CD164C40CE3E}" type="sibTrans" cxnId="{BA9F6869-0DAF-4E01-8FA5-50FEF1675728}">
      <dgm:prSet/>
      <dgm:spPr/>
      <dgm:t>
        <a:bodyPr/>
        <a:lstStyle/>
        <a:p>
          <a:endParaRPr lang="en-US"/>
        </a:p>
      </dgm:t>
    </dgm:pt>
    <dgm:pt modelId="{54C283CE-D948-4396-834A-606F1F8BBEF4}">
      <dgm:prSet phldrT="[Text]"/>
      <dgm:spPr/>
      <dgm:t>
        <a:bodyPr/>
        <a:lstStyle/>
        <a:p>
          <a:r>
            <a:rPr lang="en-US" b="1" i="0" u="sng" dirty="0" smtClean="0"/>
            <a:t>QUIDDITCH HOUSE CUP</a:t>
          </a:r>
          <a:endParaRPr lang="en-US" dirty="0"/>
        </a:p>
      </dgm:t>
    </dgm:pt>
    <dgm:pt modelId="{E5AA6060-1963-43FB-A4AD-743716A9E546}" type="parTrans" cxnId="{30196803-A0B7-4523-AB97-1507ADCB7B5D}">
      <dgm:prSet/>
      <dgm:spPr/>
      <dgm:t>
        <a:bodyPr/>
        <a:lstStyle/>
        <a:p>
          <a:endParaRPr lang="en-US"/>
        </a:p>
      </dgm:t>
    </dgm:pt>
    <dgm:pt modelId="{48C99678-91D2-41E7-AE4D-FCACBC4BCC49}" type="sibTrans" cxnId="{30196803-A0B7-4523-AB97-1507ADCB7B5D}">
      <dgm:prSet/>
      <dgm:spPr/>
      <dgm:t>
        <a:bodyPr/>
        <a:lstStyle/>
        <a:p>
          <a:endParaRPr lang="en-US"/>
        </a:p>
      </dgm:t>
    </dgm:pt>
    <dgm:pt modelId="{454C4CFE-07C2-4A70-B3FE-C442218045AD}">
      <dgm:prSet phldrT="[Text]"/>
      <dgm:spPr/>
      <dgm:t>
        <a:bodyPr/>
        <a:lstStyle/>
        <a:p>
          <a:r>
            <a:rPr lang="en-US" b="1" i="0" u="sng" dirty="0" smtClean="0"/>
            <a:t>THE TRIWIZARD TOURNAMENT</a:t>
          </a:r>
          <a:endParaRPr lang="en-US" dirty="0"/>
        </a:p>
      </dgm:t>
    </dgm:pt>
    <dgm:pt modelId="{6DFC50D4-7E85-4FFB-B8B2-2156AC4BEEB1}" type="parTrans" cxnId="{32930B21-CCCF-4213-81A3-FF78770A0588}">
      <dgm:prSet/>
      <dgm:spPr/>
      <dgm:t>
        <a:bodyPr/>
        <a:lstStyle/>
        <a:p>
          <a:endParaRPr lang="en-US"/>
        </a:p>
      </dgm:t>
    </dgm:pt>
    <dgm:pt modelId="{B8D6E4EF-AFC6-431F-8CD9-C02E2395A4D4}" type="sibTrans" cxnId="{32930B21-CCCF-4213-81A3-FF78770A0588}">
      <dgm:prSet/>
      <dgm:spPr/>
      <dgm:t>
        <a:bodyPr/>
        <a:lstStyle/>
        <a:p>
          <a:endParaRPr lang="en-US"/>
        </a:p>
      </dgm:t>
    </dgm:pt>
    <dgm:pt modelId="{9C2F7E9E-6B4F-41A9-A2EB-BF549DEE8E24}">
      <dgm:prSet phldrT="[Text]"/>
      <dgm:spPr/>
      <dgm:t>
        <a:bodyPr/>
        <a:lstStyle/>
        <a:p>
          <a:r>
            <a:rPr lang="en-US" b="1" i="0" dirty="0" smtClean="0"/>
            <a:t>PROFESSOR SERVERUS SNAPE</a:t>
          </a:r>
          <a:endParaRPr lang="en-US" dirty="0"/>
        </a:p>
      </dgm:t>
    </dgm:pt>
    <dgm:pt modelId="{1989E754-468F-4FE7-B3B8-4ECE2A230EEC}" type="parTrans" cxnId="{49599335-012B-4C10-8ADD-C1746E3AAA92}">
      <dgm:prSet/>
      <dgm:spPr/>
      <dgm:t>
        <a:bodyPr/>
        <a:lstStyle/>
        <a:p>
          <a:endParaRPr lang="en-US"/>
        </a:p>
      </dgm:t>
    </dgm:pt>
    <dgm:pt modelId="{9967E791-C7EB-4906-B9F2-05A3FB50D9FC}" type="sibTrans" cxnId="{49599335-012B-4C10-8ADD-C1746E3AAA92}">
      <dgm:prSet/>
      <dgm:spPr/>
      <dgm:t>
        <a:bodyPr/>
        <a:lstStyle/>
        <a:p>
          <a:endParaRPr lang="en-US"/>
        </a:p>
      </dgm:t>
    </dgm:pt>
    <dgm:pt modelId="{D97916CA-ABB3-4617-9A55-5D368388B1C8}">
      <dgm:prSet phldrT="[Text]"/>
      <dgm:spPr/>
      <dgm:t>
        <a:bodyPr/>
        <a:lstStyle/>
        <a:p>
          <a:r>
            <a:rPr lang="en-US" b="1" i="0" dirty="0" smtClean="0"/>
            <a:t>PROFESSOR MINERVA MCGONAGALL</a:t>
          </a:r>
          <a:endParaRPr lang="en-US" dirty="0"/>
        </a:p>
      </dgm:t>
    </dgm:pt>
    <dgm:pt modelId="{3E953DA4-6F12-413F-9DD7-2B8656435ADB}" type="parTrans" cxnId="{8D81A1F5-A80F-4C40-862C-C81EBA26422C}">
      <dgm:prSet/>
      <dgm:spPr/>
      <dgm:t>
        <a:bodyPr/>
        <a:lstStyle/>
        <a:p>
          <a:endParaRPr lang="en-US"/>
        </a:p>
      </dgm:t>
    </dgm:pt>
    <dgm:pt modelId="{FEC9C519-F2DB-42DF-A3DA-26D9B6BAF744}" type="sibTrans" cxnId="{8D81A1F5-A80F-4C40-862C-C81EBA26422C}">
      <dgm:prSet/>
      <dgm:spPr/>
      <dgm:t>
        <a:bodyPr/>
        <a:lstStyle/>
        <a:p>
          <a:endParaRPr lang="en-US"/>
        </a:p>
      </dgm:t>
    </dgm:pt>
    <dgm:pt modelId="{8C0C5B5A-5C2F-48F6-90E1-5D478B5A8E9B}">
      <dgm:prSet phldrT="[Text]"/>
      <dgm:spPr/>
      <dgm:t>
        <a:bodyPr/>
        <a:lstStyle/>
        <a:p>
          <a:r>
            <a:rPr lang="en-US" b="1" i="0" smtClean="0"/>
            <a:t>HOGWART'S EXPRESS</a:t>
          </a:r>
          <a:endParaRPr lang="en-US" dirty="0"/>
        </a:p>
      </dgm:t>
    </dgm:pt>
    <dgm:pt modelId="{9AAFC12E-766C-4145-BB5D-3BD25A4B7E24}" type="parTrans" cxnId="{8AC4BC8E-CB87-42EC-9124-FBB9C6687FAB}">
      <dgm:prSet/>
      <dgm:spPr/>
      <dgm:t>
        <a:bodyPr/>
        <a:lstStyle/>
        <a:p>
          <a:endParaRPr lang="en-US"/>
        </a:p>
      </dgm:t>
    </dgm:pt>
    <dgm:pt modelId="{61C08066-B016-4464-9568-620DCAB7E549}" type="sibTrans" cxnId="{8AC4BC8E-CB87-42EC-9124-FBB9C6687FAB}">
      <dgm:prSet/>
      <dgm:spPr/>
      <dgm:t>
        <a:bodyPr/>
        <a:lstStyle/>
        <a:p>
          <a:endParaRPr lang="en-US"/>
        </a:p>
      </dgm:t>
    </dgm:pt>
    <dgm:pt modelId="{9FBC4D03-2B50-43B5-B50B-0958828439B7}">
      <dgm:prSet phldrT="[Text]"/>
      <dgm:spPr/>
      <dgm:t>
        <a:bodyPr/>
        <a:lstStyle/>
        <a:p>
          <a:r>
            <a:rPr lang="en-US" b="1" dirty="0" smtClean="0"/>
            <a:t>Login</a:t>
          </a:r>
          <a:endParaRPr lang="en-US" b="1" dirty="0"/>
        </a:p>
      </dgm:t>
    </dgm:pt>
    <dgm:pt modelId="{45CC8B32-4140-4A59-B45F-21042512CD4A}" type="parTrans" cxnId="{604E55F2-6884-4731-A72A-16D72B90A4CA}">
      <dgm:prSet/>
      <dgm:spPr/>
      <dgm:t>
        <a:bodyPr/>
        <a:lstStyle/>
        <a:p>
          <a:endParaRPr lang="en-US"/>
        </a:p>
      </dgm:t>
    </dgm:pt>
    <dgm:pt modelId="{7FAD5876-CB5F-4481-BEED-CA473E515795}" type="sibTrans" cxnId="{604E55F2-6884-4731-A72A-16D72B90A4CA}">
      <dgm:prSet/>
      <dgm:spPr/>
      <dgm:t>
        <a:bodyPr/>
        <a:lstStyle/>
        <a:p>
          <a:endParaRPr lang="en-US"/>
        </a:p>
      </dgm:t>
    </dgm:pt>
    <dgm:pt modelId="{573A9BCC-0278-4462-8983-8505F6563943}">
      <dgm:prSet phldrT="[Text]"/>
      <dgm:spPr/>
      <dgm:t>
        <a:bodyPr/>
        <a:lstStyle/>
        <a:p>
          <a:r>
            <a:rPr lang="en-US" b="1" dirty="0" smtClean="0"/>
            <a:t>Sign up</a:t>
          </a:r>
          <a:endParaRPr lang="en-US" b="1" dirty="0"/>
        </a:p>
      </dgm:t>
    </dgm:pt>
    <dgm:pt modelId="{0A3F17BF-A0FB-4FA5-8F5F-614F921B2F2E}" type="parTrans" cxnId="{8FC8011F-05E4-45A0-9DFE-977E331008F6}">
      <dgm:prSet/>
      <dgm:spPr/>
      <dgm:t>
        <a:bodyPr/>
        <a:lstStyle/>
        <a:p>
          <a:endParaRPr lang="en-US"/>
        </a:p>
      </dgm:t>
    </dgm:pt>
    <dgm:pt modelId="{C82D4EA8-ADED-405D-8F68-E8B9722498F1}" type="sibTrans" cxnId="{8FC8011F-05E4-45A0-9DFE-977E331008F6}">
      <dgm:prSet/>
      <dgm:spPr/>
      <dgm:t>
        <a:bodyPr/>
        <a:lstStyle/>
        <a:p>
          <a:endParaRPr lang="en-US"/>
        </a:p>
      </dgm:t>
    </dgm:pt>
    <dgm:pt modelId="{E4BCFD60-9C07-45B2-BE29-A62328C23EFB}">
      <dgm:prSet phldrT="[Text]"/>
      <dgm:spPr/>
      <dgm:t>
        <a:bodyPr/>
        <a:lstStyle/>
        <a:p>
          <a:r>
            <a:rPr lang="en-US" b="1" dirty="0" smtClean="0"/>
            <a:t>Sin up platform</a:t>
          </a:r>
          <a:endParaRPr lang="en-US" b="1" dirty="0"/>
        </a:p>
      </dgm:t>
    </dgm:pt>
    <dgm:pt modelId="{8A2EE86D-478C-4980-ACCB-8D0E4EE7BB27}" type="parTrans" cxnId="{45DDDC6A-C78A-4F46-8C13-20D6B67E2CF6}">
      <dgm:prSet/>
      <dgm:spPr/>
      <dgm:t>
        <a:bodyPr/>
        <a:lstStyle/>
        <a:p>
          <a:endParaRPr lang="en-US"/>
        </a:p>
      </dgm:t>
    </dgm:pt>
    <dgm:pt modelId="{6FBD57C5-4182-434E-B100-60354A61EF59}" type="sibTrans" cxnId="{45DDDC6A-C78A-4F46-8C13-20D6B67E2CF6}">
      <dgm:prSet/>
      <dgm:spPr/>
      <dgm:t>
        <a:bodyPr/>
        <a:lstStyle/>
        <a:p>
          <a:endParaRPr lang="en-US"/>
        </a:p>
      </dgm:t>
    </dgm:pt>
    <dgm:pt modelId="{4A1434C6-36EF-455E-B354-1D858E689F39}">
      <dgm:prSet phldrT="[Text]"/>
      <dgm:spPr/>
      <dgm:t>
        <a:bodyPr/>
        <a:lstStyle/>
        <a:p>
          <a:r>
            <a:rPr lang="en-US" b="1" dirty="0" smtClean="0"/>
            <a:t>Login platform</a:t>
          </a:r>
          <a:endParaRPr lang="en-US" b="1" dirty="0"/>
        </a:p>
      </dgm:t>
    </dgm:pt>
    <dgm:pt modelId="{EC94332B-FCBE-424E-9A3F-7532E8B5BED2}" type="parTrans" cxnId="{32D3E255-595B-470F-9F7B-99D2BF3C10FB}">
      <dgm:prSet/>
      <dgm:spPr/>
      <dgm:t>
        <a:bodyPr/>
        <a:lstStyle/>
        <a:p>
          <a:endParaRPr lang="en-US"/>
        </a:p>
      </dgm:t>
    </dgm:pt>
    <dgm:pt modelId="{9E886EA9-2631-44F9-A002-79839B27EFA1}" type="sibTrans" cxnId="{32D3E255-595B-470F-9F7B-99D2BF3C10FB}">
      <dgm:prSet/>
      <dgm:spPr/>
      <dgm:t>
        <a:bodyPr/>
        <a:lstStyle/>
        <a:p>
          <a:endParaRPr lang="en-US"/>
        </a:p>
      </dgm:t>
    </dgm:pt>
    <dgm:pt modelId="{887AF3B3-ECAC-450C-90A1-3F7F6B894718}" type="pres">
      <dgm:prSet presAssocID="{9D3CABF8-1A77-475E-B69D-D88AFB05BAE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48CF5E8-9FA5-4961-B79B-801FF6765B65}" type="pres">
      <dgm:prSet presAssocID="{9D3CABF8-1A77-475E-B69D-D88AFB05BAEC}" presName="cycle" presStyleCnt="0"/>
      <dgm:spPr/>
    </dgm:pt>
    <dgm:pt modelId="{67A841A6-4493-4473-91EC-75CACF4CC79E}" type="pres">
      <dgm:prSet presAssocID="{9D3CABF8-1A77-475E-B69D-D88AFB05BAEC}" presName="centerShape" presStyleCnt="0"/>
      <dgm:spPr/>
    </dgm:pt>
    <dgm:pt modelId="{E055D436-642D-4531-A4F3-E2A7ECAEFA9B}" type="pres">
      <dgm:prSet presAssocID="{9D3CABF8-1A77-475E-B69D-D88AFB05BAEC}" presName="connSite" presStyleLbl="node1" presStyleIdx="0" presStyleCnt="5"/>
      <dgm:spPr/>
    </dgm:pt>
    <dgm:pt modelId="{2985A512-872A-467A-81B9-B242DF9AAE1E}" type="pres">
      <dgm:prSet presAssocID="{9D3CABF8-1A77-475E-B69D-D88AFB05BAEC}" presName="visible" presStyleLbl="node1" presStyleIdx="0" presStyleCnt="5" custScaleX="91573" custScaleY="9543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38412137-7335-4C26-A5A8-CDCB99273D04}" type="pres">
      <dgm:prSet presAssocID="{F55CAC25-F0C5-4FD7-8134-BC0CDFFF1D48}" presName="Name25" presStyleLbl="parChTrans1D1" presStyleIdx="0" presStyleCnt="4"/>
      <dgm:spPr/>
    </dgm:pt>
    <dgm:pt modelId="{53B84756-A1C5-4B6A-A8CC-1AF5DC1D39DE}" type="pres">
      <dgm:prSet presAssocID="{680D409D-C83A-467E-A0BD-66722D9B52B8}" presName="node" presStyleCnt="0"/>
      <dgm:spPr/>
    </dgm:pt>
    <dgm:pt modelId="{E52F2B3A-C3C5-4EA9-BD0A-8F309215A9F2}" type="pres">
      <dgm:prSet presAssocID="{680D409D-C83A-467E-A0BD-66722D9B52B8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12986-E087-44D5-BE7E-78F94A568734}" type="pres">
      <dgm:prSet presAssocID="{680D409D-C83A-467E-A0BD-66722D9B52B8}" presName="child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AF3642-4D7E-474F-B76F-AAA78C952173}" type="pres">
      <dgm:prSet presAssocID="{93691677-98B1-425E-8204-4D6A3B69FD92}" presName="Name25" presStyleLbl="parChTrans1D1" presStyleIdx="1" presStyleCnt="4"/>
      <dgm:spPr/>
    </dgm:pt>
    <dgm:pt modelId="{DBEDACAA-687B-40F3-A196-F31DB211C926}" type="pres">
      <dgm:prSet presAssocID="{87423A2B-24B9-4054-A984-D04916A826BE}" presName="node" presStyleCnt="0"/>
      <dgm:spPr/>
    </dgm:pt>
    <dgm:pt modelId="{719E2EF5-309B-4FA4-AC97-4E8232A3D106}" type="pres">
      <dgm:prSet presAssocID="{87423A2B-24B9-4054-A984-D04916A826BE}" presName="parentNode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154A23-9FAD-4983-A6F1-AFD5E14DD2EF}" type="pres">
      <dgm:prSet presAssocID="{87423A2B-24B9-4054-A984-D04916A826BE}" presName="child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DC32C-FFED-4430-BDEC-9D4282B29671}" type="pres">
      <dgm:prSet presAssocID="{D8C5EF3E-1336-424C-A396-2B54C2F94DAE}" presName="Name25" presStyleLbl="parChTrans1D1" presStyleIdx="2" presStyleCnt="4"/>
      <dgm:spPr/>
    </dgm:pt>
    <dgm:pt modelId="{07CBC7CD-216C-4944-A97C-84F0F6485B9B}" type="pres">
      <dgm:prSet presAssocID="{E754333A-ADF8-47B8-A828-6A5561460518}" presName="node" presStyleCnt="0"/>
      <dgm:spPr/>
    </dgm:pt>
    <dgm:pt modelId="{1C62FC38-2899-4363-8379-BCDDC3674397}" type="pres">
      <dgm:prSet presAssocID="{E754333A-ADF8-47B8-A828-6A5561460518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60CC1-1676-4826-ACDA-993511241DC2}" type="pres">
      <dgm:prSet presAssocID="{E754333A-ADF8-47B8-A828-6A5561460518}" presName="child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9EA2F7-46F7-42BD-A63D-7C817512FA53}" type="pres">
      <dgm:prSet presAssocID="{07E2C3A0-E52C-444C-9316-C019A97DF5B2}" presName="Name25" presStyleLbl="parChTrans1D1" presStyleIdx="3" presStyleCnt="4"/>
      <dgm:spPr/>
    </dgm:pt>
    <dgm:pt modelId="{E4DAFCC5-D9C9-4B23-B3CF-D766222B36D4}" type="pres">
      <dgm:prSet presAssocID="{B7E4793C-E1E6-48AE-99A2-0CDDCCCF91D7}" presName="node" presStyleCnt="0"/>
      <dgm:spPr/>
    </dgm:pt>
    <dgm:pt modelId="{84286302-D311-49EF-ABB1-5DA4C5F7FB5C}" type="pres">
      <dgm:prSet presAssocID="{B7E4793C-E1E6-48AE-99A2-0CDDCCCF91D7}" presName="parentNode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B0F92-97E7-49C5-A979-DC63D80B25EA}" type="pres">
      <dgm:prSet presAssocID="{B7E4793C-E1E6-48AE-99A2-0CDDCCCF91D7}" presName="child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A03989-A63F-41B4-B73C-34FD47C6BE18}" srcId="{87423A2B-24B9-4054-A984-D04916A826BE}" destId="{27C61884-B759-4FC8-B61F-D3EC141CCE11}" srcOrd="0" destOrd="0" parTransId="{9E953DC3-8547-4CFB-88F7-B3487B2931BF}" sibTransId="{E7DF0944-6D27-4868-AD3E-D72DAA4C7DCD}"/>
    <dgm:cxn modelId="{6991A2F3-4F4C-455E-9337-2277262B25D0}" type="presOf" srcId="{680D409D-C83A-467E-A0BD-66722D9B52B8}" destId="{E52F2B3A-C3C5-4EA9-BD0A-8F309215A9F2}" srcOrd="0" destOrd="0" presId="urn:microsoft.com/office/officeart/2005/8/layout/radial2"/>
    <dgm:cxn modelId="{EFF01F11-4516-4F12-A281-7A89D00161E0}" type="presOf" srcId="{9C2F7E9E-6B4F-41A9-A2EB-BF549DEE8E24}" destId="{16E60CC1-1676-4826-ACDA-993511241DC2}" srcOrd="0" destOrd="4" presId="urn:microsoft.com/office/officeart/2005/8/layout/radial2"/>
    <dgm:cxn modelId="{742E729D-4EED-4619-A5A7-AC56558A945D}" type="presOf" srcId="{9FBC4D03-2B50-43B5-B50B-0958828439B7}" destId="{1FBB0F92-97E7-49C5-A979-DC63D80B25EA}" srcOrd="0" destOrd="0" presId="urn:microsoft.com/office/officeart/2005/8/layout/radial2"/>
    <dgm:cxn modelId="{386263BA-5570-4161-97DA-25F7E743F8C8}" type="presOf" srcId="{19B98D41-90FD-4752-B9EB-8A0BDE95E992}" destId="{3C212986-E087-44D5-BE7E-78F94A568734}" srcOrd="0" destOrd="5" presId="urn:microsoft.com/office/officeart/2005/8/layout/radial2"/>
    <dgm:cxn modelId="{1A1C3412-A086-4FAC-8711-F946857CC3D5}" srcId="{680D409D-C83A-467E-A0BD-66722D9B52B8}" destId="{19B98D41-90FD-4752-B9EB-8A0BDE95E992}" srcOrd="5" destOrd="0" parTransId="{CED33C22-F7C6-4B59-810E-B1CD25C1289F}" sibTransId="{0605AE38-D1A1-4FBF-8163-5E23CA723BC8}"/>
    <dgm:cxn modelId="{A4FCF1D1-841D-4620-A34F-4D00074CB96C}" srcId="{9D3CABF8-1A77-475E-B69D-D88AFB05BAEC}" destId="{B7E4793C-E1E6-48AE-99A2-0CDDCCCF91D7}" srcOrd="3" destOrd="0" parTransId="{07E2C3A0-E52C-444C-9316-C019A97DF5B2}" sibTransId="{195D43A9-611D-4685-9441-CDCBF5BB5F1B}"/>
    <dgm:cxn modelId="{E0A6E5F9-2408-4AAA-A118-B487E231B743}" srcId="{680D409D-C83A-467E-A0BD-66722D9B52B8}" destId="{859A1FC7-97D2-4D9D-BE6F-F6DAB72A83A6}" srcOrd="2" destOrd="0" parTransId="{1C1A90C4-B441-4F0B-991E-5DAFAC4FEADB}" sibTransId="{289456CE-98E8-4764-BD97-C6012B0EE541}"/>
    <dgm:cxn modelId="{FF907F88-C5F9-451D-B11A-4873AF3AD481}" type="presOf" srcId="{54C283CE-D948-4396-834A-606F1F8BBEF4}" destId="{16E60CC1-1676-4826-ACDA-993511241DC2}" srcOrd="0" destOrd="2" presId="urn:microsoft.com/office/officeart/2005/8/layout/radial2"/>
    <dgm:cxn modelId="{1CEA3329-E4D9-4918-B689-1D0DD34EFBB7}" type="presOf" srcId="{4A1434C6-36EF-455E-B354-1D858E689F39}" destId="{1FBB0F92-97E7-49C5-A979-DC63D80B25EA}" srcOrd="0" destOrd="1" presId="urn:microsoft.com/office/officeart/2005/8/layout/radial2"/>
    <dgm:cxn modelId="{BC95F7AC-649F-4655-9DC4-B69D045B57A8}" type="presOf" srcId="{53FCA156-0340-4284-B72D-B20ACE41BACC}" destId="{16E60CC1-1676-4826-ACDA-993511241DC2}" srcOrd="0" destOrd="1" presId="urn:microsoft.com/office/officeart/2005/8/layout/radial2"/>
    <dgm:cxn modelId="{7E3EBDD5-4305-4B7E-BA29-E3C77755BCC1}" srcId="{87423A2B-24B9-4054-A984-D04916A826BE}" destId="{29565AEA-7215-4509-A826-B3EC51EA37A8}" srcOrd="1" destOrd="0" parTransId="{99B15E78-0088-4B02-AEC5-50148DAD4740}" sibTransId="{A572FD06-3320-40F3-84EB-08FB2F64F465}"/>
    <dgm:cxn modelId="{AAB082DA-3871-4C43-8DDA-B324355CFC55}" srcId="{680D409D-C83A-467E-A0BD-66722D9B52B8}" destId="{399A687F-3C12-4698-BFA3-1628440E71A4}" srcOrd="0" destOrd="0" parTransId="{07CCAD6C-A8EE-4C43-82FB-B5CE8E252F6E}" sibTransId="{A4AD1B1B-F8E9-4013-BBA5-2D57EC873819}"/>
    <dgm:cxn modelId="{55669DBB-6458-4196-90E9-7BEA2441CA88}" type="presOf" srcId="{E9301620-7121-452B-9F6A-391EB5ADD81D}" destId="{16154A23-9FAD-4983-A6F1-AFD5E14DD2EF}" srcOrd="0" destOrd="2" presId="urn:microsoft.com/office/officeart/2005/8/layout/radial2"/>
    <dgm:cxn modelId="{B7BFB564-F149-467D-8065-4462CC9FBF8C}" type="presOf" srcId="{87423A2B-24B9-4054-A984-D04916A826BE}" destId="{719E2EF5-309B-4FA4-AC97-4E8232A3D106}" srcOrd="0" destOrd="0" presId="urn:microsoft.com/office/officeart/2005/8/layout/radial2"/>
    <dgm:cxn modelId="{D511BC52-687A-47CC-9E34-14A7566839C0}" srcId="{E9301620-7121-452B-9F6A-391EB5ADD81D}" destId="{2225FC77-9DFF-469F-AB8C-9FF40C812177}" srcOrd="0" destOrd="0" parTransId="{E05D9827-ACE5-42CA-82DA-F27C8080F6ED}" sibTransId="{2FD0FE9A-ED1C-480D-9C51-21DAF086ED8A}"/>
    <dgm:cxn modelId="{8AC4BC8E-CB87-42EC-9124-FBB9C6687FAB}" srcId="{E754333A-ADF8-47B8-A828-6A5561460518}" destId="{8C0C5B5A-5C2F-48F6-90E1-5D478B5A8E9B}" srcOrd="6" destOrd="0" parTransId="{9AAFC12E-766C-4145-BB5D-3BD25A4B7E24}" sibTransId="{61C08066-B016-4464-9568-620DCAB7E549}"/>
    <dgm:cxn modelId="{8FC8011F-05E4-45A0-9DFE-977E331008F6}" srcId="{B7E4793C-E1E6-48AE-99A2-0CDDCCCF91D7}" destId="{573A9BCC-0278-4462-8983-8505F6563943}" srcOrd="1" destOrd="0" parTransId="{0A3F17BF-A0FB-4FA5-8F5F-614F921B2F2E}" sibTransId="{C82D4EA8-ADED-405D-8F68-E8B9722498F1}"/>
    <dgm:cxn modelId="{717185E5-5053-42F1-979B-CF2978A4673E}" srcId="{680D409D-C83A-467E-A0BD-66722D9B52B8}" destId="{FEBE7CA3-CADA-4369-A671-29FD87A7F7AE}" srcOrd="4" destOrd="0" parTransId="{7E50135F-650F-49AD-A255-06FB6D25B3FD}" sibTransId="{F59AEF35-C10D-49BB-818D-726B3360CD60}"/>
    <dgm:cxn modelId="{D5080E07-6C40-4349-817A-EE94080F27FD}" type="presOf" srcId="{ED96CCA1-2582-4C60-AD13-9C51DDA4EAE7}" destId="{3C212986-E087-44D5-BE7E-78F94A568734}" srcOrd="0" destOrd="1" presId="urn:microsoft.com/office/officeart/2005/8/layout/radial2"/>
    <dgm:cxn modelId="{4C43EF56-EA67-468D-BD9B-0A9BEF6DFE8A}" srcId="{87423A2B-24B9-4054-A984-D04916A826BE}" destId="{E9301620-7121-452B-9F6A-391EB5ADD81D}" srcOrd="2" destOrd="0" parTransId="{4146E7EF-2EC7-41E7-AA8F-02B366C2911F}" sibTransId="{F9174330-59DF-41C7-A67D-64F27B2EC508}"/>
    <dgm:cxn modelId="{52A4F83C-BB3E-4E28-8FD0-7A7012AFF22B}" srcId="{9D3CABF8-1A77-475E-B69D-D88AFB05BAEC}" destId="{680D409D-C83A-467E-A0BD-66722D9B52B8}" srcOrd="0" destOrd="0" parTransId="{F55CAC25-F0C5-4FD7-8134-BC0CDFFF1D48}" sibTransId="{C7CA57FE-ABDF-4975-BB30-C9DF0E5CC4B3}"/>
    <dgm:cxn modelId="{3A8448F3-2872-4E14-8B40-C222CA6290FA}" type="presOf" srcId="{F55CAC25-F0C5-4FD7-8134-BC0CDFFF1D48}" destId="{38412137-7335-4C26-A5A8-CDCB99273D04}" srcOrd="0" destOrd="0" presId="urn:microsoft.com/office/officeart/2005/8/layout/radial2"/>
    <dgm:cxn modelId="{8D81A1F5-A80F-4C40-862C-C81EBA26422C}" srcId="{E754333A-ADF8-47B8-A828-6A5561460518}" destId="{D97916CA-ABB3-4617-9A55-5D368388B1C8}" srcOrd="5" destOrd="0" parTransId="{3E953DA4-6F12-413F-9DD7-2B8656435ADB}" sibTransId="{FEC9C519-F2DB-42DF-A3DA-26D9B6BAF744}"/>
    <dgm:cxn modelId="{AAB49730-CA38-4D14-B97E-BA6298D23534}" type="presOf" srcId="{5D25587A-588D-4EA9-8E38-3A96EF7535FF}" destId="{3C212986-E087-44D5-BE7E-78F94A568734}" srcOrd="0" destOrd="6" presId="urn:microsoft.com/office/officeart/2005/8/layout/radial2"/>
    <dgm:cxn modelId="{D3F65A9D-D7AD-46D5-A2D3-9078E6AF12F4}" type="presOf" srcId="{B7E4793C-E1E6-48AE-99A2-0CDDCCCF91D7}" destId="{84286302-D311-49EF-ABB1-5DA4C5F7FB5C}" srcOrd="0" destOrd="0" presId="urn:microsoft.com/office/officeart/2005/8/layout/radial2"/>
    <dgm:cxn modelId="{468861EC-328A-40AE-A58C-78CB32936CC4}" srcId="{9D3CABF8-1A77-475E-B69D-D88AFB05BAEC}" destId="{87423A2B-24B9-4054-A984-D04916A826BE}" srcOrd="1" destOrd="0" parTransId="{93691677-98B1-425E-8204-4D6A3B69FD92}" sibTransId="{D82D1F3A-7D00-40DC-87F3-D96E4B8A4CBB}"/>
    <dgm:cxn modelId="{D1E9088E-AF26-4CD1-8452-E51984920DF7}" type="presOf" srcId="{399A687F-3C12-4698-BFA3-1628440E71A4}" destId="{3C212986-E087-44D5-BE7E-78F94A568734}" srcOrd="0" destOrd="0" presId="urn:microsoft.com/office/officeart/2005/8/layout/radial2"/>
    <dgm:cxn modelId="{AF7E486F-DA15-4B18-86E0-9EF02F8D81C1}" srcId="{680D409D-C83A-467E-A0BD-66722D9B52B8}" destId="{2AE0ABE9-8606-48F5-948B-9A18898FFD6E}" srcOrd="3" destOrd="0" parTransId="{264A0093-C371-4788-BB8C-2BCA6EC163AE}" sibTransId="{039E5F32-E60B-4CA9-9117-A9B5C1FF5D66}"/>
    <dgm:cxn modelId="{18E5C320-2289-43A2-BD16-5CE7E360BF33}" srcId="{9D3CABF8-1A77-475E-B69D-D88AFB05BAEC}" destId="{E754333A-ADF8-47B8-A828-6A5561460518}" srcOrd="2" destOrd="0" parTransId="{D8C5EF3E-1336-424C-A396-2B54C2F94DAE}" sibTransId="{92395256-2349-44F0-AB1E-559AA4C21C7E}"/>
    <dgm:cxn modelId="{C1454279-DAF1-41C8-B68F-317948758235}" type="presOf" srcId="{07E2C3A0-E52C-444C-9316-C019A97DF5B2}" destId="{329EA2F7-46F7-42BD-A63D-7C817512FA53}" srcOrd="0" destOrd="0" presId="urn:microsoft.com/office/officeart/2005/8/layout/radial2"/>
    <dgm:cxn modelId="{28827E15-F04C-455C-BBAF-1A9FACFD789B}" type="presOf" srcId="{D8C5EF3E-1336-424C-A396-2B54C2F94DAE}" destId="{F48DC32C-FFED-4430-BDEC-9D4282B29671}" srcOrd="0" destOrd="0" presId="urn:microsoft.com/office/officeart/2005/8/layout/radial2"/>
    <dgm:cxn modelId="{36274A07-16B9-463E-ABE4-3AB8352D1BCB}" type="presOf" srcId="{2225FC77-9DFF-469F-AB8C-9FF40C812177}" destId="{16154A23-9FAD-4983-A6F1-AFD5E14DD2EF}" srcOrd="0" destOrd="3" presId="urn:microsoft.com/office/officeart/2005/8/layout/radial2"/>
    <dgm:cxn modelId="{4722F67E-4B4E-4292-8B33-665073681A71}" type="presOf" srcId="{2AE0ABE9-8606-48F5-948B-9A18898FFD6E}" destId="{3C212986-E087-44D5-BE7E-78F94A568734}" srcOrd="0" destOrd="3" presId="urn:microsoft.com/office/officeart/2005/8/layout/radial2"/>
    <dgm:cxn modelId="{A1D17634-8185-4818-9644-2FE601E69D6D}" type="presOf" srcId="{93691677-98B1-425E-8204-4D6A3B69FD92}" destId="{F8AF3642-4D7E-474F-B76F-AAA78C952173}" srcOrd="0" destOrd="0" presId="urn:microsoft.com/office/officeart/2005/8/layout/radial2"/>
    <dgm:cxn modelId="{9A2F8BD1-AC8B-4A2F-8F17-3EC21D1BCB66}" type="presOf" srcId="{573A9BCC-0278-4462-8983-8505F6563943}" destId="{1FBB0F92-97E7-49C5-A979-DC63D80B25EA}" srcOrd="0" destOrd="2" presId="urn:microsoft.com/office/officeart/2005/8/layout/radial2"/>
    <dgm:cxn modelId="{D39B7E1D-5E08-455E-A899-54283FAC9A87}" type="presOf" srcId="{D97916CA-ABB3-4617-9A55-5D368388B1C8}" destId="{16E60CC1-1676-4826-ACDA-993511241DC2}" srcOrd="0" destOrd="5" presId="urn:microsoft.com/office/officeart/2005/8/layout/radial2"/>
    <dgm:cxn modelId="{728A8962-C40D-4DC4-936B-038ACE6F2DD6}" srcId="{680D409D-C83A-467E-A0BD-66722D9B52B8}" destId="{019A2DD7-7B37-402C-A8DF-6A201A45A5FF}" srcOrd="7" destOrd="0" parTransId="{42804A58-B226-4A14-B53C-9CD11601AF26}" sibTransId="{32007F40-C491-4898-AD74-1E17ABFE44A0}"/>
    <dgm:cxn modelId="{47CCDF1B-B2E4-4B97-AD14-E33622B4E117}" type="presOf" srcId="{27C7ABDB-6290-4A9E-A584-28C722DFE010}" destId="{16154A23-9FAD-4983-A6F1-AFD5E14DD2EF}" srcOrd="0" destOrd="6" presId="urn:microsoft.com/office/officeart/2005/8/layout/radial2"/>
    <dgm:cxn modelId="{140CC599-D2F2-4B7E-9814-7D69D8F47AA5}" type="presOf" srcId="{E4BCFD60-9C07-45B2-BE29-A62328C23EFB}" destId="{1FBB0F92-97E7-49C5-A979-DC63D80B25EA}" srcOrd="0" destOrd="3" presId="urn:microsoft.com/office/officeart/2005/8/layout/radial2"/>
    <dgm:cxn modelId="{D662CD74-A05B-4A40-B7AA-A4A9F481C711}" srcId="{E9301620-7121-452B-9F6A-391EB5ADD81D}" destId="{6112D100-E289-4222-9E7B-6A2BB904383E}" srcOrd="1" destOrd="0" parTransId="{22D02CCA-36D9-4D4F-AE79-8006DA2D6EBB}" sibTransId="{BFA4F449-EC26-4165-9431-5FE7ECC11936}"/>
    <dgm:cxn modelId="{9B64F87C-B305-471A-BD61-AD6F1F1950C0}" type="presOf" srcId="{8C0C5B5A-5C2F-48F6-90E1-5D478B5A8E9B}" destId="{16E60CC1-1676-4826-ACDA-993511241DC2}" srcOrd="0" destOrd="6" presId="urn:microsoft.com/office/officeart/2005/8/layout/radial2"/>
    <dgm:cxn modelId="{84B2D124-8670-4CAD-AA4C-D1EB2B50B4D4}" type="presOf" srcId="{9D3CABF8-1A77-475E-B69D-D88AFB05BAEC}" destId="{887AF3B3-ECAC-450C-90A1-3F7F6B894718}" srcOrd="0" destOrd="0" presId="urn:microsoft.com/office/officeart/2005/8/layout/radial2"/>
    <dgm:cxn modelId="{FBBBFECE-983D-418E-AF73-EEDB2609FC49}" type="presOf" srcId="{999C488D-6716-4DAD-AED9-6B3F8B07A6D0}" destId="{16E60CC1-1676-4826-ACDA-993511241DC2}" srcOrd="0" destOrd="0" presId="urn:microsoft.com/office/officeart/2005/8/layout/radial2"/>
    <dgm:cxn modelId="{29F2CE80-9B48-4807-8D25-ED19870CEA77}" srcId="{680D409D-C83A-467E-A0BD-66722D9B52B8}" destId="{ED96CCA1-2582-4C60-AD13-9C51DDA4EAE7}" srcOrd="1" destOrd="0" parTransId="{CA48C426-00B6-4A04-B80A-7521FC120594}" sibTransId="{701829C8-0AF9-4A29-A9C9-4EB0D1E16B92}"/>
    <dgm:cxn modelId="{E914C9B6-25C1-44C8-95F5-482774F14493}" type="presOf" srcId="{6112D100-E289-4222-9E7B-6A2BB904383E}" destId="{16154A23-9FAD-4983-A6F1-AFD5E14DD2EF}" srcOrd="0" destOrd="4" presId="urn:microsoft.com/office/officeart/2005/8/layout/radial2"/>
    <dgm:cxn modelId="{32D3E255-595B-470F-9F7B-99D2BF3C10FB}" srcId="{9FBC4D03-2B50-43B5-B50B-0958828439B7}" destId="{4A1434C6-36EF-455E-B354-1D858E689F39}" srcOrd="0" destOrd="0" parTransId="{EC94332B-FCBE-424E-9A3F-7532E8B5BED2}" sibTransId="{9E886EA9-2631-44F9-A002-79839B27EFA1}"/>
    <dgm:cxn modelId="{30196803-A0B7-4523-AB97-1507ADCB7B5D}" srcId="{E754333A-ADF8-47B8-A828-6A5561460518}" destId="{54C283CE-D948-4396-834A-606F1F8BBEF4}" srcOrd="2" destOrd="0" parTransId="{E5AA6060-1963-43FB-A4AD-743716A9E546}" sibTransId="{48C99678-91D2-41E7-AE4D-FCACBC4BCC49}"/>
    <dgm:cxn modelId="{49599335-012B-4C10-8ADD-C1746E3AAA92}" srcId="{E754333A-ADF8-47B8-A828-6A5561460518}" destId="{9C2F7E9E-6B4F-41A9-A2EB-BF549DEE8E24}" srcOrd="4" destOrd="0" parTransId="{1989E754-468F-4FE7-B3B8-4ECE2A230EEC}" sibTransId="{9967E791-C7EB-4906-B9F2-05A3FB50D9FC}"/>
    <dgm:cxn modelId="{B54C47C6-C5FE-4D67-A58A-B523FDC9CE2F}" type="presOf" srcId="{27C61884-B759-4FC8-B61F-D3EC141CCE11}" destId="{16154A23-9FAD-4983-A6F1-AFD5E14DD2EF}" srcOrd="0" destOrd="0" presId="urn:microsoft.com/office/officeart/2005/8/layout/radial2"/>
    <dgm:cxn modelId="{189A366B-D443-4BBA-95B6-8C0F3A0FA129}" type="presOf" srcId="{FEBE7CA3-CADA-4369-A671-29FD87A7F7AE}" destId="{3C212986-E087-44D5-BE7E-78F94A568734}" srcOrd="0" destOrd="4" presId="urn:microsoft.com/office/officeart/2005/8/layout/radial2"/>
    <dgm:cxn modelId="{4116EFB9-824E-4922-952F-6F794F085198}" srcId="{E9301620-7121-452B-9F6A-391EB5ADD81D}" destId="{DA16869E-8F48-468B-BF92-6DAFA01B0A9B}" srcOrd="2" destOrd="0" parTransId="{9D3BDD06-117A-4B1A-B36E-5975AF03F0A8}" sibTransId="{ACEBA258-3AC4-41D1-A9E9-4C48AA73D63C}"/>
    <dgm:cxn modelId="{0B4FA732-8BD8-4B7A-ACBB-9169C4688A1F}" type="presOf" srcId="{019A2DD7-7B37-402C-A8DF-6A201A45A5FF}" destId="{3C212986-E087-44D5-BE7E-78F94A568734}" srcOrd="0" destOrd="7" presId="urn:microsoft.com/office/officeart/2005/8/layout/radial2"/>
    <dgm:cxn modelId="{A67B67C2-C702-4719-ADA4-C24880BC8A1E}" type="presOf" srcId="{DA16869E-8F48-468B-BF92-6DAFA01B0A9B}" destId="{16154A23-9FAD-4983-A6F1-AFD5E14DD2EF}" srcOrd="0" destOrd="5" presId="urn:microsoft.com/office/officeart/2005/8/layout/radial2"/>
    <dgm:cxn modelId="{66FC3E77-E32E-444C-A7A5-49343150AA59}" type="presOf" srcId="{29565AEA-7215-4509-A826-B3EC51EA37A8}" destId="{16154A23-9FAD-4983-A6F1-AFD5E14DD2EF}" srcOrd="0" destOrd="1" presId="urn:microsoft.com/office/officeart/2005/8/layout/radial2"/>
    <dgm:cxn modelId="{953CC360-0028-495D-B56A-8EB7A69A635C}" type="presOf" srcId="{454C4CFE-07C2-4A70-B3FE-C442218045AD}" destId="{16E60CC1-1676-4826-ACDA-993511241DC2}" srcOrd="0" destOrd="3" presId="urn:microsoft.com/office/officeart/2005/8/layout/radial2"/>
    <dgm:cxn modelId="{52AAA4AA-27A3-4B09-9EC8-06F7037E8D23}" type="presOf" srcId="{E754333A-ADF8-47B8-A828-6A5561460518}" destId="{1C62FC38-2899-4363-8379-BCDDC3674397}" srcOrd="0" destOrd="0" presId="urn:microsoft.com/office/officeart/2005/8/layout/radial2"/>
    <dgm:cxn modelId="{45DDDC6A-C78A-4F46-8C13-20D6B67E2CF6}" srcId="{573A9BCC-0278-4462-8983-8505F6563943}" destId="{E4BCFD60-9C07-45B2-BE29-A62328C23EFB}" srcOrd="0" destOrd="0" parTransId="{8A2EE86D-478C-4980-ACCB-8D0E4EE7BB27}" sibTransId="{6FBD57C5-4182-434E-B100-60354A61EF59}"/>
    <dgm:cxn modelId="{604E55F2-6884-4731-A72A-16D72B90A4CA}" srcId="{B7E4793C-E1E6-48AE-99A2-0CDDCCCF91D7}" destId="{9FBC4D03-2B50-43B5-B50B-0958828439B7}" srcOrd="0" destOrd="0" parTransId="{45CC8B32-4140-4A59-B45F-21042512CD4A}" sibTransId="{7FAD5876-CB5F-4481-BEED-CA473E515795}"/>
    <dgm:cxn modelId="{5C16A376-3A18-4D4F-AE9F-EC4CE5A1BD29}" srcId="{E754333A-ADF8-47B8-A828-6A5561460518}" destId="{999C488D-6716-4DAD-AED9-6B3F8B07A6D0}" srcOrd="0" destOrd="0" parTransId="{96ACBA6B-910C-4ACF-A19B-0B62CA1BE587}" sibTransId="{AD97945B-4D40-4916-89BC-2DA3BAE10A8B}"/>
    <dgm:cxn modelId="{32930B21-CCCF-4213-81A3-FF78770A0588}" srcId="{E754333A-ADF8-47B8-A828-6A5561460518}" destId="{454C4CFE-07C2-4A70-B3FE-C442218045AD}" srcOrd="3" destOrd="0" parTransId="{6DFC50D4-7E85-4FFB-B8B2-2156AC4BEEB1}" sibTransId="{B8D6E4EF-AFC6-431F-8CD9-C02E2395A4D4}"/>
    <dgm:cxn modelId="{FDF3B0A1-5AC7-43DA-9BFD-EC8BABB7CBFA}" type="presOf" srcId="{859A1FC7-97D2-4D9D-BE6F-F6DAB72A83A6}" destId="{3C212986-E087-44D5-BE7E-78F94A568734}" srcOrd="0" destOrd="2" presId="urn:microsoft.com/office/officeart/2005/8/layout/radial2"/>
    <dgm:cxn modelId="{BA9F6869-0DAF-4E01-8FA5-50FEF1675728}" srcId="{E9301620-7121-452B-9F6A-391EB5ADD81D}" destId="{27C7ABDB-6290-4A9E-A584-28C722DFE010}" srcOrd="3" destOrd="0" parTransId="{43CD7F95-A717-43A3-A394-FBAC1673B82A}" sibTransId="{4AD229D2-9EDF-4DAF-B2AA-CD164C40CE3E}"/>
    <dgm:cxn modelId="{5ED1EB54-CFD6-4C1E-8C78-544022E942C8}" srcId="{E754333A-ADF8-47B8-A828-6A5561460518}" destId="{53FCA156-0340-4284-B72D-B20ACE41BACC}" srcOrd="1" destOrd="0" parTransId="{2D481BBB-3B88-4387-8975-C149684D11F2}" sibTransId="{8F59155D-0C06-406C-B7F5-D8ECAEEE75C2}"/>
    <dgm:cxn modelId="{846C2639-5052-43F3-94B5-C611DA9F8C55}" srcId="{680D409D-C83A-467E-A0BD-66722D9B52B8}" destId="{5D25587A-588D-4EA9-8E38-3A96EF7535FF}" srcOrd="6" destOrd="0" parTransId="{32B13471-FA94-42B1-818C-BE204866405E}" sibTransId="{A44BBF33-EE10-4D89-82B4-76255FA03625}"/>
    <dgm:cxn modelId="{124708B8-8F79-405B-B26D-380C88A18E4C}" type="presParOf" srcId="{887AF3B3-ECAC-450C-90A1-3F7F6B894718}" destId="{C48CF5E8-9FA5-4961-B79B-801FF6765B65}" srcOrd="0" destOrd="0" presId="urn:microsoft.com/office/officeart/2005/8/layout/radial2"/>
    <dgm:cxn modelId="{7A03670B-5CC9-41D1-9DE3-93479F0CA5B7}" type="presParOf" srcId="{C48CF5E8-9FA5-4961-B79B-801FF6765B65}" destId="{67A841A6-4493-4473-91EC-75CACF4CC79E}" srcOrd="0" destOrd="0" presId="urn:microsoft.com/office/officeart/2005/8/layout/radial2"/>
    <dgm:cxn modelId="{5E686013-E1E1-4E0E-935B-316018AE8D67}" type="presParOf" srcId="{67A841A6-4493-4473-91EC-75CACF4CC79E}" destId="{E055D436-642D-4531-A4F3-E2A7ECAEFA9B}" srcOrd="0" destOrd="0" presId="urn:microsoft.com/office/officeart/2005/8/layout/radial2"/>
    <dgm:cxn modelId="{6880B7E5-45D7-4C5B-9E04-91C7934018BC}" type="presParOf" srcId="{67A841A6-4493-4473-91EC-75CACF4CC79E}" destId="{2985A512-872A-467A-81B9-B242DF9AAE1E}" srcOrd="1" destOrd="0" presId="urn:microsoft.com/office/officeart/2005/8/layout/radial2"/>
    <dgm:cxn modelId="{005F2AD6-12E5-4DDC-A87F-095737BA329A}" type="presParOf" srcId="{C48CF5E8-9FA5-4961-B79B-801FF6765B65}" destId="{38412137-7335-4C26-A5A8-CDCB99273D04}" srcOrd="1" destOrd="0" presId="urn:microsoft.com/office/officeart/2005/8/layout/radial2"/>
    <dgm:cxn modelId="{EF06EC0C-69BD-4927-92AE-DE98E4557928}" type="presParOf" srcId="{C48CF5E8-9FA5-4961-B79B-801FF6765B65}" destId="{53B84756-A1C5-4B6A-A8CC-1AF5DC1D39DE}" srcOrd="2" destOrd="0" presId="urn:microsoft.com/office/officeart/2005/8/layout/radial2"/>
    <dgm:cxn modelId="{A2D465B5-A7C6-48CD-AB1E-83E8F20AB1D9}" type="presParOf" srcId="{53B84756-A1C5-4B6A-A8CC-1AF5DC1D39DE}" destId="{E52F2B3A-C3C5-4EA9-BD0A-8F309215A9F2}" srcOrd="0" destOrd="0" presId="urn:microsoft.com/office/officeart/2005/8/layout/radial2"/>
    <dgm:cxn modelId="{71C4F41D-61D3-4939-87F1-0C4665B66FD3}" type="presParOf" srcId="{53B84756-A1C5-4B6A-A8CC-1AF5DC1D39DE}" destId="{3C212986-E087-44D5-BE7E-78F94A568734}" srcOrd="1" destOrd="0" presId="urn:microsoft.com/office/officeart/2005/8/layout/radial2"/>
    <dgm:cxn modelId="{A524BC72-2661-44EE-9F0C-88AA63C401E4}" type="presParOf" srcId="{C48CF5E8-9FA5-4961-B79B-801FF6765B65}" destId="{F8AF3642-4D7E-474F-B76F-AAA78C952173}" srcOrd="3" destOrd="0" presId="urn:microsoft.com/office/officeart/2005/8/layout/radial2"/>
    <dgm:cxn modelId="{85DA28EE-A280-4784-AC12-C33A9C82F0CA}" type="presParOf" srcId="{C48CF5E8-9FA5-4961-B79B-801FF6765B65}" destId="{DBEDACAA-687B-40F3-A196-F31DB211C926}" srcOrd="4" destOrd="0" presId="urn:microsoft.com/office/officeart/2005/8/layout/radial2"/>
    <dgm:cxn modelId="{CAC477E5-95B4-4F63-80B6-D7AF9F7636D5}" type="presParOf" srcId="{DBEDACAA-687B-40F3-A196-F31DB211C926}" destId="{719E2EF5-309B-4FA4-AC97-4E8232A3D106}" srcOrd="0" destOrd="0" presId="urn:microsoft.com/office/officeart/2005/8/layout/radial2"/>
    <dgm:cxn modelId="{24158144-AB44-4296-B751-8EC8B610838D}" type="presParOf" srcId="{DBEDACAA-687B-40F3-A196-F31DB211C926}" destId="{16154A23-9FAD-4983-A6F1-AFD5E14DD2EF}" srcOrd="1" destOrd="0" presId="urn:microsoft.com/office/officeart/2005/8/layout/radial2"/>
    <dgm:cxn modelId="{E4DD6561-7AF3-49F0-B331-B1B951EF74C4}" type="presParOf" srcId="{C48CF5E8-9FA5-4961-B79B-801FF6765B65}" destId="{F48DC32C-FFED-4430-BDEC-9D4282B29671}" srcOrd="5" destOrd="0" presId="urn:microsoft.com/office/officeart/2005/8/layout/radial2"/>
    <dgm:cxn modelId="{24DF863B-D68B-4C8C-A560-C2F91F9B77EF}" type="presParOf" srcId="{C48CF5E8-9FA5-4961-B79B-801FF6765B65}" destId="{07CBC7CD-216C-4944-A97C-84F0F6485B9B}" srcOrd="6" destOrd="0" presId="urn:microsoft.com/office/officeart/2005/8/layout/radial2"/>
    <dgm:cxn modelId="{477EC905-FD44-47BD-98F3-371C6486E849}" type="presParOf" srcId="{07CBC7CD-216C-4944-A97C-84F0F6485B9B}" destId="{1C62FC38-2899-4363-8379-BCDDC3674397}" srcOrd="0" destOrd="0" presId="urn:microsoft.com/office/officeart/2005/8/layout/radial2"/>
    <dgm:cxn modelId="{20B818A5-28B8-4D4B-8431-BE5885E5C022}" type="presParOf" srcId="{07CBC7CD-216C-4944-A97C-84F0F6485B9B}" destId="{16E60CC1-1676-4826-ACDA-993511241DC2}" srcOrd="1" destOrd="0" presId="urn:microsoft.com/office/officeart/2005/8/layout/radial2"/>
    <dgm:cxn modelId="{12BD9466-B2CA-424E-9810-4153CF1C876A}" type="presParOf" srcId="{C48CF5E8-9FA5-4961-B79B-801FF6765B65}" destId="{329EA2F7-46F7-42BD-A63D-7C817512FA53}" srcOrd="7" destOrd="0" presId="urn:microsoft.com/office/officeart/2005/8/layout/radial2"/>
    <dgm:cxn modelId="{73EA98B1-B148-4D16-B90A-813916C6AAF6}" type="presParOf" srcId="{C48CF5E8-9FA5-4961-B79B-801FF6765B65}" destId="{E4DAFCC5-D9C9-4B23-B3CF-D766222B36D4}" srcOrd="8" destOrd="0" presId="urn:microsoft.com/office/officeart/2005/8/layout/radial2"/>
    <dgm:cxn modelId="{EF6C9F4E-EB6C-4A4E-BB85-C56F2A0A8EDA}" type="presParOf" srcId="{E4DAFCC5-D9C9-4B23-B3CF-D766222B36D4}" destId="{84286302-D311-49EF-ABB1-5DA4C5F7FB5C}" srcOrd="0" destOrd="0" presId="urn:microsoft.com/office/officeart/2005/8/layout/radial2"/>
    <dgm:cxn modelId="{0A980E76-384B-4D77-B923-E403425B395F}" type="presParOf" srcId="{E4DAFCC5-D9C9-4B23-B3CF-D766222B36D4}" destId="{1FBB0F92-97E7-49C5-A979-DC63D80B25EA}" srcOrd="1" destOrd="0" presId="urn:microsoft.com/office/officeart/2005/8/layout/radial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EF53DA-D272-4766-8A36-EE8672CC036C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1685A4-0AFB-439C-ABF1-598DBCC20336}">
      <dgm:prSet phldrT="[Text]" custT="1"/>
      <dgm:spPr/>
      <dgm:t>
        <a:bodyPr/>
        <a:lstStyle/>
        <a:p>
          <a:r>
            <a:rPr lang="en-US" sz="2400" b="1" i="0" dirty="0" smtClean="0"/>
            <a:t>WEL COME Hogwarts college</a:t>
          </a:r>
          <a:br>
            <a:rPr lang="en-US" sz="2400" b="1" i="0" dirty="0" smtClean="0"/>
          </a:br>
          <a:r>
            <a:rPr lang="en-US" sz="2400" b="1" i="0" dirty="0" smtClean="0"/>
            <a:t>Of </a:t>
          </a:r>
          <a:r>
            <a:rPr lang="en-US" sz="2400" b="1" i="0" dirty="0" err="1" smtClean="0"/>
            <a:t>Witchchart</a:t>
          </a:r>
          <a:r>
            <a:rPr lang="en-US" sz="2400" b="1" i="0" dirty="0" smtClean="0"/>
            <a:t> and Wizardry</a:t>
          </a:r>
          <a:endParaRPr lang="en-US" sz="2400" dirty="0"/>
        </a:p>
      </dgm:t>
    </dgm:pt>
    <dgm:pt modelId="{263E2BDF-C26D-4E28-AA1F-FECB691F7A1D}" type="parTrans" cxnId="{B912F8F4-4A3F-44A2-AB7F-9F245D4E7D16}">
      <dgm:prSet/>
      <dgm:spPr/>
      <dgm:t>
        <a:bodyPr/>
        <a:lstStyle/>
        <a:p>
          <a:endParaRPr lang="en-US"/>
        </a:p>
      </dgm:t>
    </dgm:pt>
    <dgm:pt modelId="{25EF6CA5-0E9B-4852-A007-A66EFE9B08AD}" type="sibTrans" cxnId="{B912F8F4-4A3F-44A2-AB7F-9F245D4E7D16}">
      <dgm:prSet/>
      <dgm:spPr/>
      <dgm:t>
        <a:bodyPr/>
        <a:lstStyle/>
        <a:p>
          <a:endParaRPr lang="en-US"/>
        </a:p>
      </dgm:t>
    </dgm:pt>
    <dgm:pt modelId="{C18BA5C1-742A-4926-BB7F-49ABA1F0DB5B}">
      <dgm:prSet phldrT="[Text]" custT="1"/>
      <dgm:spPr/>
      <dgm:t>
        <a:bodyPr/>
        <a:lstStyle/>
        <a:p>
          <a:r>
            <a:rPr lang="en-US" sz="1800" dirty="0" smtClean="0"/>
            <a:t>Start</a:t>
          </a:r>
          <a:endParaRPr lang="en-US" sz="1800" dirty="0"/>
        </a:p>
      </dgm:t>
    </dgm:pt>
    <dgm:pt modelId="{56499E94-4C20-477B-AFEB-03384CC3E0FE}" type="parTrans" cxnId="{A0B6A8A7-058E-4576-8DED-E6E0F879E92F}">
      <dgm:prSet/>
      <dgm:spPr/>
      <dgm:t>
        <a:bodyPr/>
        <a:lstStyle/>
        <a:p>
          <a:endParaRPr lang="en-US"/>
        </a:p>
      </dgm:t>
    </dgm:pt>
    <dgm:pt modelId="{69DA27AB-3CEC-4F00-93C8-3E6E450D0E98}" type="sibTrans" cxnId="{A0B6A8A7-058E-4576-8DED-E6E0F879E92F}">
      <dgm:prSet/>
      <dgm:spPr/>
      <dgm:t>
        <a:bodyPr/>
        <a:lstStyle/>
        <a:p>
          <a:endParaRPr lang="en-US"/>
        </a:p>
      </dgm:t>
    </dgm:pt>
    <dgm:pt modelId="{E04D3D75-5963-4B21-8013-6C0ADD2ABA91}">
      <dgm:prSet phldrT="[Text]" custT="1"/>
      <dgm:spPr/>
      <dgm:t>
        <a:bodyPr/>
        <a:lstStyle/>
        <a:p>
          <a:r>
            <a:rPr lang="en-US" sz="1800" dirty="0" smtClean="0"/>
            <a:t>View </a:t>
          </a:r>
          <a:r>
            <a:rPr lang="en-US" sz="1800" dirty="0" err="1" smtClean="0"/>
            <a:t>navbar</a:t>
          </a:r>
          <a:endParaRPr lang="en-US" sz="1800" dirty="0"/>
        </a:p>
      </dgm:t>
    </dgm:pt>
    <dgm:pt modelId="{AFB398ED-D01D-4D0E-9E11-B0E9E460A3C9}" type="parTrans" cxnId="{ACC0A5B2-7941-43CF-95B9-F8C30FAB43E3}">
      <dgm:prSet/>
      <dgm:spPr/>
      <dgm:t>
        <a:bodyPr/>
        <a:lstStyle/>
        <a:p>
          <a:endParaRPr lang="en-US"/>
        </a:p>
      </dgm:t>
    </dgm:pt>
    <dgm:pt modelId="{C7DDB5C2-70A2-43BD-82DD-B7D070AB1B56}" type="sibTrans" cxnId="{ACC0A5B2-7941-43CF-95B9-F8C30FAB43E3}">
      <dgm:prSet/>
      <dgm:spPr/>
      <dgm:t>
        <a:bodyPr/>
        <a:lstStyle/>
        <a:p>
          <a:endParaRPr lang="en-US"/>
        </a:p>
      </dgm:t>
    </dgm:pt>
    <dgm:pt modelId="{DF370EB8-5A0F-4891-BA6C-8D72CA9339EE}">
      <dgm:prSet phldrT="[Text]" custT="1"/>
      <dgm:spPr/>
      <dgm:t>
        <a:bodyPr/>
        <a:lstStyle/>
        <a:p>
          <a:r>
            <a:rPr lang="en-US" sz="1800" dirty="0" smtClean="0"/>
            <a:t>Select item</a:t>
          </a:r>
          <a:endParaRPr lang="en-US" sz="1800" dirty="0"/>
        </a:p>
      </dgm:t>
    </dgm:pt>
    <dgm:pt modelId="{99CD2ACC-C8C4-48AB-B29A-C397EE03A45D}" type="parTrans" cxnId="{60217471-CAB1-487A-9335-DD913AB148DD}">
      <dgm:prSet/>
      <dgm:spPr/>
      <dgm:t>
        <a:bodyPr/>
        <a:lstStyle/>
        <a:p>
          <a:endParaRPr lang="en-US"/>
        </a:p>
      </dgm:t>
    </dgm:pt>
    <dgm:pt modelId="{D878240D-07AE-4675-8B2B-D4DA428E92AC}" type="sibTrans" cxnId="{60217471-CAB1-487A-9335-DD913AB148DD}">
      <dgm:prSet/>
      <dgm:spPr/>
      <dgm:t>
        <a:bodyPr/>
        <a:lstStyle/>
        <a:p>
          <a:endParaRPr lang="en-US"/>
        </a:p>
      </dgm:t>
    </dgm:pt>
    <dgm:pt modelId="{414F586C-ED07-4B81-B945-D68F17CBA00D}">
      <dgm:prSet phldrT="[Text]" custT="1"/>
      <dgm:spPr/>
      <dgm:t>
        <a:bodyPr/>
        <a:lstStyle/>
        <a:p>
          <a:r>
            <a:rPr lang="en-US" sz="1800" dirty="0" smtClean="0"/>
            <a:t>Login</a:t>
          </a:r>
          <a:endParaRPr lang="en-US" sz="1800" dirty="0"/>
        </a:p>
      </dgm:t>
    </dgm:pt>
    <dgm:pt modelId="{A7B1230D-DFD5-40AE-B7CA-5C7AF8F7366F}" type="parTrans" cxnId="{7D4C7D9E-F880-4C43-80C9-919D0B9713D6}">
      <dgm:prSet/>
      <dgm:spPr/>
      <dgm:t>
        <a:bodyPr/>
        <a:lstStyle/>
        <a:p>
          <a:endParaRPr lang="en-US"/>
        </a:p>
      </dgm:t>
    </dgm:pt>
    <dgm:pt modelId="{73EAE7ED-4E3D-4ECF-B4FA-5C6F272F178D}" type="sibTrans" cxnId="{7D4C7D9E-F880-4C43-80C9-919D0B9713D6}">
      <dgm:prSet/>
      <dgm:spPr/>
      <dgm:t>
        <a:bodyPr/>
        <a:lstStyle/>
        <a:p>
          <a:endParaRPr lang="en-US"/>
        </a:p>
      </dgm:t>
    </dgm:pt>
    <dgm:pt modelId="{157DE922-8A79-42DD-9EC5-A9DC06CC2327}">
      <dgm:prSet phldrT="[Text]" custT="1"/>
      <dgm:spPr/>
      <dgm:t>
        <a:bodyPr/>
        <a:lstStyle/>
        <a:p>
          <a:r>
            <a:rPr lang="en-US" sz="1800" dirty="0" smtClean="0"/>
            <a:t>Register</a:t>
          </a:r>
          <a:endParaRPr lang="en-US" sz="1800" dirty="0"/>
        </a:p>
      </dgm:t>
    </dgm:pt>
    <dgm:pt modelId="{A0609074-4ED1-42EC-B63C-66BEBBC995DC}" type="parTrans" cxnId="{CC8546EA-6117-4997-B40F-4B5C6AC609BA}">
      <dgm:prSet/>
      <dgm:spPr/>
      <dgm:t>
        <a:bodyPr/>
        <a:lstStyle/>
        <a:p>
          <a:endParaRPr lang="en-US"/>
        </a:p>
      </dgm:t>
    </dgm:pt>
    <dgm:pt modelId="{1BC1F31E-86B4-49F6-8A4C-6D0E1F8F973E}" type="sibTrans" cxnId="{CC8546EA-6117-4997-B40F-4B5C6AC609BA}">
      <dgm:prSet/>
      <dgm:spPr/>
      <dgm:t>
        <a:bodyPr/>
        <a:lstStyle/>
        <a:p>
          <a:endParaRPr lang="en-US"/>
        </a:p>
      </dgm:t>
    </dgm:pt>
    <dgm:pt modelId="{D3C38713-8B67-4992-90EF-007781CD4CF8}">
      <dgm:prSet phldrT="[Text]" custT="1"/>
      <dgm:spPr/>
      <dgm:t>
        <a:bodyPr/>
        <a:lstStyle/>
        <a:p>
          <a:pPr algn="ctr"/>
          <a:r>
            <a:rPr lang="en-US" sz="1800" dirty="0" smtClean="0"/>
            <a:t>View menu</a:t>
          </a:r>
          <a:endParaRPr lang="en-US" sz="1800" dirty="0"/>
        </a:p>
      </dgm:t>
    </dgm:pt>
    <dgm:pt modelId="{3DD7BE9F-EEFE-4422-AD45-2F4532C3C7D1}" type="parTrans" cxnId="{CA466CD7-FDB7-40D4-80A9-ABDD3FBF1ADD}">
      <dgm:prSet/>
      <dgm:spPr/>
      <dgm:t>
        <a:bodyPr/>
        <a:lstStyle/>
        <a:p>
          <a:endParaRPr lang="en-US"/>
        </a:p>
      </dgm:t>
    </dgm:pt>
    <dgm:pt modelId="{2F845ECC-ED37-4962-AB1A-DE7774FCD983}" type="sibTrans" cxnId="{CA466CD7-FDB7-40D4-80A9-ABDD3FBF1ADD}">
      <dgm:prSet/>
      <dgm:spPr/>
      <dgm:t>
        <a:bodyPr/>
        <a:lstStyle/>
        <a:p>
          <a:endParaRPr lang="en-US"/>
        </a:p>
      </dgm:t>
    </dgm:pt>
    <dgm:pt modelId="{0DFFCCF3-9C62-481D-83A5-806CF832E99A}">
      <dgm:prSet phldrT="[Text]" custT="1"/>
      <dgm:spPr/>
      <dgm:t>
        <a:bodyPr/>
        <a:lstStyle/>
        <a:p>
          <a:r>
            <a:rPr lang="en-US" sz="1800" dirty="0" smtClean="0"/>
            <a:t>Select page</a:t>
          </a:r>
          <a:endParaRPr lang="en-US" sz="1800" dirty="0"/>
        </a:p>
      </dgm:t>
    </dgm:pt>
    <dgm:pt modelId="{D078ED46-BE44-4E1E-9748-BFC69268F892}" type="parTrans" cxnId="{F3F98842-FF2B-4DBF-94E0-09DC18939533}">
      <dgm:prSet/>
      <dgm:spPr/>
      <dgm:t>
        <a:bodyPr/>
        <a:lstStyle/>
        <a:p>
          <a:endParaRPr lang="en-US"/>
        </a:p>
      </dgm:t>
    </dgm:pt>
    <dgm:pt modelId="{B136FB3D-B9C2-4D8A-BA9A-21B322C70729}" type="sibTrans" cxnId="{F3F98842-FF2B-4DBF-94E0-09DC18939533}">
      <dgm:prSet/>
      <dgm:spPr/>
      <dgm:t>
        <a:bodyPr/>
        <a:lstStyle/>
        <a:p>
          <a:endParaRPr lang="en-US"/>
        </a:p>
      </dgm:t>
    </dgm:pt>
    <dgm:pt modelId="{B66ACF97-A7A2-4E36-A837-A55C9793B163}">
      <dgm:prSet phldrT="[Text]" custT="1"/>
      <dgm:spPr/>
      <dgm:t>
        <a:bodyPr/>
        <a:lstStyle/>
        <a:p>
          <a:r>
            <a:rPr lang="en-US" sz="1800" dirty="0" smtClean="0"/>
            <a:t>View page </a:t>
          </a:r>
          <a:endParaRPr lang="en-US" sz="1800" dirty="0"/>
        </a:p>
      </dgm:t>
    </dgm:pt>
    <dgm:pt modelId="{8EBAE7CB-330F-47AF-8B69-457CD85ED6CE}" type="parTrans" cxnId="{1091D7FA-6EE8-49E6-90BB-AACB0A4651E9}">
      <dgm:prSet/>
      <dgm:spPr/>
      <dgm:t>
        <a:bodyPr/>
        <a:lstStyle/>
        <a:p>
          <a:endParaRPr lang="en-US"/>
        </a:p>
      </dgm:t>
    </dgm:pt>
    <dgm:pt modelId="{37CCD728-6CBE-48BB-93BB-F548541003EC}" type="sibTrans" cxnId="{1091D7FA-6EE8-49E6-90BB-AACB0A4651E9}">
      <dgm:prSet/>
      <dgm:spPr/>
      <dgm:t>
        <a:bodyPr/>
        <a:lstStyle/>
        <a:p>
          <a:endParaRPr lang="en-US"/>
        </a:p>
      </dgm:t>
    </dgm:pt>
    <dgm:pt modelId="{431D7599-8CC8-4484-96D3-9B27D8AB7B5A}">
      <dgm:prSet phldrT="[Text]" custT="1"/>
      <dgm:spPr/>
      <dgm:t>
        <a:bodyPr/>
        <a:lstStyle/>
        <a:p>
          <a:r>
            <a:rPr lang="en-US" sz="1800" dirty="0" smtClean="0"/>
            <a:t>Close </a:t>
          </a:r>
          <a:endParaRPr lang="en-US" sz="1800" dirty="0"/>
        </a:p>
      </dgm:t>
    </dgm:pt>
    <dgm:pt modelId="{8E2AFFE4-BE2C-4720-98EF-79DC863E9D55}" type="parTrans" cxnId="{AC899753-9D41-4DD5-BD13-6D1E8F203164}">
      <dgm:prSet/>
      <dgm:spPr/>
      <dgm:t>
        <a:bodyPr/>
        <a:lstStyle/>
        <a:p>
          <a:endParaRPr lang="en-US"/>
        </a:p>
      </dgm:t>
    </dgm:pt>
    <dgm:pt modelId="{9166F6B3-7BDC-49B5-9D07-DAE7CD56BA06}" type="sibTrans" cxnId="{AC899753-9D41-4DD5-BD13-6D1E8F203164}">
      <dgm:prSet/>
      <dgm:spPr/>
      <dgm:t>
        <a:bodyPr/>
        <a:lstStyle/>
        <a:p>
          <a:endParaRPr lang="en-US"/>
        </a:p>
      </dgm:t>
    </dgm:pt>
    <dgm:pt modelId="{908EAFF2-5B52-469A-AC0B-FCB2BAEC1B95}" type="pres">
      <dgm:prSet presAssocID="{71EF53DA-D272-4766-8A36-EE8672CC036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0CE5A9D-5EF0-433E-B02E-60D415DBC572}" type="pres">
      <dgm:prSet presAssocID="{271685A4-0AFB-439C-ABF1-598DBCC20336}" presName="root" presStyleCnt="0"/>
      <dgm:spPr/>
    </dgm:pt>
    <dgm:pt modelId="{716859DA-C02E-47A1-88D7-C893E98F13BE}" type="pres">
      <dgm:prSet presAssocID="{271685A4-0AFB-439C-ABF1-598DBCC20336}" presName="rootComposite" presStyleCnt="0"/>
      <dgm:spPr/>
    </dgm:pt>
    <dgm:pt modelId="{A968CF29-9D28-4547-B82C-B9646F403CB8}" type="pres">
      <dgm:prSet presAssocID="{271685A4-0AFB-439C-ABF1-598DBCC20336}" presName="rootText" presStyleLbl="node1" presStyleIdx="0" presStyleCnt="1" custScaleX="1090650" custScaleY="416179" custLinFactX="-67909" custLinFactNeighborX="-100000"/>
      <dgm:spPr/>
      <dgm:t>
        <a:bodyPr/>
        <a:lstStyle/>
        <a:p>
          <a:endParaRPr lang="en-US"/>
        </a:p>
      </dgm:t>
    </dgm:pt>
    <dgm:pt modelId="{2B51D4CB-5F97-44F5-92E8-3313CA2C8295}" type="pres">
      <dgm:prSet presAssocID="{271685A4-0AFB-439C-ABF1-598DBCC20336}" presName="rootConnector" presStyleLbl="node1" presStyleIdx="0" presStyleCnt="1"/>
      <dgm:spPr/>
      <dgm:t>
        <a:bodyPr/>
        <a:lstStyle/>
        <a:p>
          <a:endParaRPr lang="en-US"/>
        </a:p>
      </dgm:t>
    </dgm:pt>
    <dgm:pt modelId="{F9415B69-96D3-4490-AC70-0E39AB84C537}" type="pres">
      <dgm:prSet presAssocID="{271685A4-0AFB-439C-ABF1-598DBCC20336}" presName="childShape" presStyleCnt="0"/>
      <dgm:spPr/>
    </dgm:pt>
    <dgm:pt modelId="{C61C0088-9A55-4821-9CF2-C359F710AA9B}" type="pres">
      <dgm:prSet presAssocID="{56499E94-4C20-477B-AFEB-03384CC3E0FE}" presName="Name13" presStyleLbl="parChTrans1D2" presStyleIdx="0" presStyleCnt="9"/>
      <dgm:spPr/>
      <dgm:t>
        <a:bodyPr/>
        <a:lstStyle/>
        <a:p>
          <a:endParaRPr lang="en-US"/>
        </a:p>
      </dgm:t>
    </dgm:pt>
    <dgm:pt modelId="{467AD54F-4B2E-470A-8414-3FF4C646FE64}" type="pres">
      <dgm:prSet presAssocID="{C18BA5C1-742A-4926-BB7F-49ABA1F0DB5B}" presName="childText" presStyleLbl="bgAcc1" presStyleIdx="0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001F27-91AF-4EFD-9457-FB038AB3D3FC}" type="pres">
      <dgm:prSet presAssocID="{AFB398ED-D01D-4D0E-9E11-B0E9E460A3C9}" presName="Name13" presStyleLbl="parChTrans1D2" presStyleIdx="1" presStyleCnt="9"/>
      <dgm:spPr/>
      <dgm:t>
        <a:bodyPr/>
        <a:lstStyle/>
        <a:p>
          <a:endParaRPr lang="en-US"/>
        </a:p>
      </dgm:t>
    </dgm:pt>
    <dgm:pt modelId="{5C1991C4-C1CE-4FF6-859D-24220CEB0CAB}" type="pres">
      <dgm:prSet presAssocID="{E04D3D75-5963-4B21-8013-6C0ADD2ABA91}" presName="childText" presStyleLbl="bgAcc1" presStyleIdx="1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924E-8C05-4092-A744-35CD0407D9F7}" type="pres">
      <dgm:prSet presAssocID="{99CD2ACC-C8C4-48AB-B29A-C397EE03A45D}" presName="Name13" presStyleLbl="parChTrans1D2" presStyleIdx="2" presStyleCnt="9"/>
      <dgm:spPr/>
      <dgm:t>
        <a:bodyPr/>
        <a:lstStyle/>
        <a:p>
          <a:endParaRPr lang="en-US"/>
        </a:p>
      </dgm:t>
    </dgm:pt>
    <dgm:pt modelId="{42A2213D-428B-4EBF-9C1C-BA45052CAF9F}" type="pres">
      <dgm:prSet presAssocID="{DF370EB8-5A0F-4891-BA6C-8D72CA9339EE}" presName="childText" presStyleLbl="bgAcc1" presStyleIdx="2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7AF24-5775-4DCA-9FBD-DB871041C833}" type="pres">
      <dgm:prSet presAssocID="{A7B1230D-DFD5-40AE-B7CA-5C7AF8F7366F}" presName="Name13" presStyleLbl="parChTrans1D2" presStyleIdx="3" presStyleCnt="9"/>
      <dgm:spPr/>
      <dgm:t>
        <a:bodyPr/>
        <a:lstStyle/>
        <a:p>
          <a:endParaRPr lang="en-US"/>
        </a:p>
      </dgm:t>
    </dgm:pt>
    <dgm:pt modelId="{0362EAA3-528E-488A-AAEE-689E3A42F01A}" type="pres">
      <dgm:prSet presAssocID="{414F586C-ED07-4B81-B945-D68F17CBA00D}" presName="childText" presStyleLbl="bgAcc1" presStyleIdx="3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62B11D-764F-4B06-B5DE-38AE168CD205}" type="pres">
      <dgm:prSet presAssocID="{A0609074-4ED1-42EC-B63C-66BEBBC995DC}" presName="Name13" presStyleLbl="parChTrans1D2" presStyleIdx="4" presStyleCnt="9"/>
      <dgm:spPr/>
      <dgm:t>
        <a:bodyPr/>
        <a:lstStyle/>
        <a:p>
          <a:endParaRPr lang="en-US"/>
        </a:p>
      </dgm:t>
    </dgm:pt>
    <dgm:pt modelId="{85E6B6FF-CE2C-43E5-B853-B289B63F10F8}" type="pres">
      <dgm:prSet presAssocID="{157DE922-8A79-42DD-9EC5-A9DC06CC2327}" presName="childText" presStyleLbl="bgAcc1" presStyleIdx="4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B8B1C4-DE95-46F9-87C8-2EA1CC070681}" type="pres">
      <dgm:prSet presAssocID="{3DD7BE9F-EEFE-4422-AD45-2F4532C3C7D1}" presName="Name13" presStyleLbl="parChTrans1D2" presStyleIdx="5" presStyleCnt="9"/>
      <dgm:spPr/>
      <dgm:t>
        <a:bodyPr/>
        <a:lstStyle/>
        <a:p>
          <a:endParaRPr lang="en-US"/>
        </a:p>
      </dgm:t>
    </dgm:pt>
    <dgm:pt modelId="{6B1711F2-28EB-4654-AFE5-17EA50FB2192}" type="pres">
      <dgm:prSet presAssocID="{D3C38713-8B67-4992-90EF-007781CD4CF8}" presName="childText" presStyleLbl="bgAcc1" presStyleIdx="5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D9E7C0-3E40-4385-B766-B4899C97259F}" type="pres">
      <dgm:prSet presAssocID="{D078ED46-BE44-4E1E-9748-BFC69268F892}" presName="Name13" presStyleLbl="parChTrans1D2" presStyleIdx="6" presStyleCnt="9"/>
      <dgm:spPr/>
      <dgm:t>
        <a:bodyPr/>
        <a:lstStyle/>
        <a:p>
          <a:endParaRPr lang="en-US"/>
        </a:p>
      </dgm:t>
    </dgm:pt>
    <dgm:pt modelId="{C9502117-48CE-4EF7-8AC0-1F3221EE90B5}" type="pres">
      <dgm:prSet presAssocID="{0DFFCCF3-9C62-481D-83A5-806CF832E99A}" presName="childText" presStyleLbl="bgAcc1" presStyleIdx="6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5574A-606B-4E67-A37C-F5AB30FC9AFB}" type="pres">
      <dgm:prSet presAssocID="{8EBAE7CB-330F-47AF-8B69-457CD85ED6CE}" presName="Name13" presStyleLbl="parChTrans1D2" presStyleIdx="7" presStyleCnt="9"/>
      <dgm:spPr/>
      <dgm:t>
        <a:bodyPr/>
        <a:lstStyle/>
        <a:p>
          <a:endParaRPr lang="en-US"/>
        </a:p>
      </dgm:t>
    </dgm:pt>
    <dgm:pt modelId="{60CE5C66-7501-473D-8AFE-08620218FEBB}" type="pres">
      <dgm:prSet presAssocID="{B66ACF97-A7A2-4E36-A837-A55C9793B163}" presName="childText" presStyleLbl="bgAcc1" presStyleIdx="7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71FC1-25C3-4DEA-810D-C2474EABFDD7}" type="pres">
      <dgm:prSet presAssocID="{8E2AFFE4-BE2C-4720-98EF-79DC863E9D55}" presName="Name13" presStyleLbl="parChTrans1D2" presStyleIdx="8" presStyleCnt="9"/>
      <dgm:spPr/>
      <dgm:t>
        <a:bodyPr/>
        <a:lstStyle/>
        <a:p>
          <a:endParaRPr lang="en-US"/>
        </a:p>
      </dgm:t>
    </dgm:pt>
    <dgm:pt modelId="{940DA0EA-D551-45F9-9B26-5C4437171BD7}" type="pres">
      <dgm:prSet presAssocID="{431D7599-8CC8-4484-96D3-9B27D8AB7B5A}" presName="childText" presStyleLbl="bgAcc1" presStyleIdx="8" presStyleCnt="9" custScaleX="482209" custScaleY="2501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7F9495-64B1-4455-AE38-D20841E05FCA}" type="presOf" srcId="{D078ED46-BE44-4E1E-9748-BFC69268F892}" destId="{D2D9E7C0-3E40-4385-B766-B4899C97259F}" srcOrd="0" destOrd="0" presId="urn:microsoft.com/office/officeart/2005/8/layout/hierarchy3"/>
    <dgm:cxn modelId="{A0812CA1-17D0-4649-87B8-21D1EBD62C5C}" type="presOf" srcId="{A7B1230D-DFD5-40AE-B7CA-5C7AF8F7366F}" destId="{9F57AF24-5775-4DCA-9FBD-DB871041C833}" srcOrd="0" destOrd="0" presId="urn:microsoft.com/office/officeart/2005/8/layout/hierarchy3"/>
    <dgm:cxn modelId="{6128FC79-6428-42EE-ACDF-D527594CE371}" type="presOf" srcId="{414F586C-ED07-4B81-B945-D68F17CBA00D}" destId="{0362EAA3-528E-488A-AAEE-689E3A42F01A}" srcOrd="0" destOrd="0" presId="urn:microsoft.com/office/officeart/2005/8/layout/hierarchy3"/>
    <dgm:cxn modelId="{69BD9334-A76A-40B7-9867-F7B209C18ABF}" type="presOf" srcId="{56499E94-4C20-477B-AFEB-03384CC3E0FE}" destId="{C61C0088-9A55-4821-9CF2-C359F710AA9B}" srcOrd="0" destOrd="0" presId="urn:microsoft.com/office/officeart/2005/8/layout/hierarchy3"/>
    <dgm:cxn modelId="{DA0ECEFE-5EF0-4C76-A7C1-352DCB5B367E}" type="presOf" srcId="{DF370EB8-5A0F-4891-BA6C-8D72CA9339EE}" destId="{42A2213D-428B-4EBF-9C1C-BA45052CAF9F}" srcOrd="0" destOrd="0" presId="urn:microsoft.com/office/officeart/2005/8/layout/hierarchy3"/>
    <dgm:cxn modelId="{2A96A5D3-96A9-4F57-A831-62870EB73D41}" type="presOf" srcId="{8EBAE7CB-330F-47AF-8B69-457CD85ED6CE}" destId="{5405574A-606B-4E67-A37C-F5AB30FC9AFB}" srcOrd="0" destOrd="0" presId="urn:microsoft.com/office/officeart/2005/8/layout/hierarchy3"/>
    <dgm:cxn modelId="{CC8546EA-6117-4997-B40F-4B5C6AC609BA}" srcId="{271685A4-0AFB-439C-ABF1-598DBCC20336}" destId="{157DE922-8A79-42DD-9EC5-A9DC06CC2327}" srcOrd="4" destOrd="0" parTransId="{A0609074-4ED1-42EC-B63C-66BEBBC995DC}" sibTransId="{1BC1F31E-86B4-49F6-8A4C-6D0E1F8F973E}"/>
    <dgm:cxn modelId="{AC899753-9D41-4DD5-BD13-6D1E8F203164}" srcId="{271685A4-0AFB-439C-ABF1-598DBCC20336}" destId="{431D7599-8CC8-4484-96D3-9B27D8AB7B5A}" srcOrd="8" destOrd="0" parTransId="{8E2AFFE4-BE2C-4720-98EF-79DC863E9D55}" sibTransId="{9166F6B3-7BDC-49B5-9D07-DAE7CD56BA06}"/>
    <dgm:cxn modelId="{7D4C7D9E-F880-4C43-80C9-919D0B9713D6}" srcId="{271685A4-0AFB-439C-ABF1-598DBCC20336}" destId="{414F586C-ED07-4B81-B945-D68F17CBA00D}" srcOrd="3" destOrd="0" parTransId="{A7B1230D-DFD5-40AE-B7CA-5C7AF8F7366F}" sibTransId="{73EAE7ED-4E3D-4ECF-B4FA-5C6F272F178D}"/>
    <dgm:cxn modelId="{A8CB2E72-F31B-46C8-BD2E-1835469FADE8}" type="presOf" srcId="{99CD2ACC-C8C4-48AB-B29A-C397EE03A45D}" destId="{9B9D924E-8C05-4092-A744-35CD0407D9F7}" srcOrd="0" destOrd="0" presId="urn:microsoft.com/office/officeart/2005/8/layout/hierarchy3"/>
    <dgm:cxn modelId="{AC0358C0-8675-4E65-B603-FF05399BEADD}" type="presOf" srcId="{271685A4-0AFB-439C-ABF1-598DBCC20336}" destId="{A968CF29-9D28-4547-B82C-B9646F403CB8}" srcOrd="0" destOrd="0" presId="urn:microsoft.com/office/officeart/2005/8/layout/hierarchy3"/>
    <dgm:cxn modelId="{F3F98842-FF2B-4DBF-94E0-09DC18939533}" srcId="{271685A4-0AFB-439C-ABF1-598DBCC20336}" destId="{0DFFCCF3-9C62-481D-83A5-806CF832E99A}" srcOrd="6" destOrd="0" parTransId="{D078ED46-BE44-4E1E-9748-BFC69268F892}" sibTransId="{B136FB3D-B9C2-4D8A-BA9A-21B322C70729}"/>
    <dgm:cxn modelId="{F1E6A726-8937-4C90-981E-D66FC3DDD852}" type="presOf" srcId="{D3C38713-8B67-4992-90EF-007781CD4CF8}" destId="{6B1711F2-28EB-4654-AFE5-17EA50FB2192}" srcOrd="0" destOrd="0" presId="urn:microsoft.com/office/officeart/2005/8/layout/hierarchy3"/>
    <dgm:cxn modelId="{A0B6A8A7-058E-4576-8DED-E6E0F879E92F}" srcId="{271685A4-0AFB-439C-ABF1-598DBCC20336}" destId="{C18BA5C1-742A-4926-BB7F-49ABA1F0DB5B}" srcOrd="0" destOrd="0" parTransId="{56499E94-4C20-477B-AFEB-03384CC3E0FE}" sibTransId="{69DA27AB-3CEC-4F00-93C8-3E6E450D0E98}"/>
    <dgm:cxn modelId="{F1CE2B1B-DDE7-4C0A-890B-FB2D77AA1177}" type="presOf" srcId="{431D7599-8CC8-4484-96D3-9B27D8AB7B5A}" destId="{940DA0EA-D551-45F9-9B26-5C4437171BD7}" srcOrd="0" destOrd="0" presId="urn:microsoft.com/office/officeart/2005/8/layout/hierarchy3"/>
    <dgm:cxn modelId="{8AE1530C-ECD9-495B-92F5-CF7BE52FBD4E}" type="presOf" srcId="{157DE922-8A79-42DD-9EC5-A9DC06CC2327}" destId="{85E6B6FF-CE2C-43E5-B853-B289B63F10F8}" srcOrd="0" destOrd="0" presId="urn:microsoft.com/office/officeart/2005/8/layout/hierarchy3"/>
    <dgm:cxn modelId="{57291CD3-2269-46E6-9522-52FF0D91FBE5}" type="presOf" srcId="{E04D3D75-5963-4B21-8013-6C0ADD2ABA91}" destId="{5C1991C4-C1CE-4FF6-859D-24220CEB0CAB}" srcOrd="0" destOrd="0" presId="urn:microsoft.com/office/officeart/2005/8/layout/hierarchy3"/>
    <dgm:cxn modelId="{CA466CD7-FDB7-40D4-80A9-ABDD3FBF1ADD}" srcId="{271685A4-0AFB-439C-ABF1-598DBCC20336}" destId="{D3C38713-8B67-4992-90EF-007781CD4CF8}" srcOrd="5" destOrd="0" parTransId="{3DD7BE9F-EEFE-4422-AD45-2F4532C3C7D1}" sibTransId="{2F845ECC-ED37-4962-AB1A-DE7774FCD983}"/>
    <dgm:cxn modelId="{1091D7FA-6EE8-49E6-90BB-AACB0A4651E9}" srcId="{271685A4-0AFB-439C-ABF1-598DBCC20336}" destId="{B66ACF97-A7A2-4E36-A837-A55C9793B163}" srcOrd="7" destOrd="0" parTransId="{8EBAE7CB-330F-47AF-8B69-457CD85ED6CE}" sibTransId="{37CCD728-6CBE-48BB-93BB-F548541003EC}"/>
    <dgm:cxn modelId="{ACC0A5B2-7941-43CF-95B9-F8C30FAB43E3}" srcId="{271685A4-0AFB-439C-ABF1-598DBCC20336}" destId="{E04D3D75-5963-4B21-8013-6C0ADD2ABA91}" srcOrd="1" destOrd="0" parTransId="{AFB398ED-D01D-4D0E-9E11-B0E9E460A3C9}" sibTransId="{C7DDB5C2-70A2-43BD-82DD-B7D070AB1B56}"/>
    <dgm:cxn modelId="{E63CDEF8-FFFD-4D90-8FB3-7EF1E31CF137}" type="presOf" srcId="{0DFFCCF3-9C62-481D-83A5-806CF832E99A}" destId="{C9502117-48CE-4EF7-8AC0-1F3221EE90B5}" srcOrd="0" destOrd="0" presId="urn:microsoft.com/office/officeart/2005/8/layout/hierarchy3"/>
    <dgm:cxn modelId="{020A7965-9731-4A11-91A6-D8B27004C4ED}" type="presOf" srcId="{AFB398ED-D01D-4D0E-9E11-B0E9E460A3C9}" destId="{FA001F27-91AF-4EFD-9457-FB038AB3D3FC}" srcOrd="0" destOrd="0" presId="urn:microsoft.com/office/officeart/2005/8/layout/hierarchy3"/>
    <dgm:cxn modelId="{72DA1C25-5B89-48D0-AEA6-30133DAC255D}" type="presOf" srcId="{B66ACF97-A7A2-4E36-A837-A55C9793B163}" destId="{60CE5C66-7501-473D-8AFE-08620218FEBB}" srcOrd="0" destOrd="0" presId="urn:microsoft.com/office/officeart/2005/8/layout/hierarchy3"/>
    <dgm:cxn modelId="{AAA792F9-A7CA-4A74-9FC6-4AB4DE8E3A8B}" type="presOf" srcId="{71EF53DA-D272-4766-8A36-EE8672CC036C}" destId="{908EAFF2-5B52-469A-AC0B-FCB2BAEC1B95}" srcOrd="0" destOrd="0" presId="urn:microsoft.com/office/officeart/2005/8/layout/hierarchy3"/>
    <dgm:cxn modelId="{554D2655-85E7-48B4-B14F-B166EDE07D0A}" type="presOf" srcId="{271685A4-0AFB-439C-ABF1-598DBCC20336}" destId="{2B51D4CB-5F97-44F5-92E8-3313CA2C8295}" srcOrd="1" destOrd="0" presId="urn:microsoft.com/office/officeart/2005/8/layout/hierarchy3"/>
    <dgm:cxn modelId="{816BB857-8046-4A34-9D38-A2E75CCB28E8}" type="presOf" srcId="{A0609074-4ED1-42EC-B63C-66BEBBC995DC}" destId="{8E62B11D-764F-4B06-B5DE-38AE168CD205}" srcOrd="0" destOrd="0" presId="urn:microsoft.com/office/officeart/2005/8/layout/hierarchy3"/>
    <dgm:cxn modelId="{F87A1DA4-0CD6-497E-A726-1B5E2E87990B}" type="presOf" srcId="{C18BA5C1-742A-4926-BB7F-49ABA1F0DB5B}" destId="{467AD54F-4B2E-470A-8414-3FF4C646FE64}" srcOrd="0" destOrd="0" presId="urn:microsoft.com/office/officeart/2005/8/layout/hierarchy3"/>
    <dgm:cxn modelId="{60217471-CAB1-487A-9335-DD913AB148DD}" srcId="{271685A4-0AFB-439C-ABF1-598DBCC20336}" destId="{DF370EB8-5A0F-4891-BA6C-8D72CA9339EE}" srcOrd="2" destOrd="0" parTransId="{99CD2ACC-C8C4-48AB-B29A-C397EE03A45D}" sibTransId="{D878240D-07AE-4675-8B2B-D4DA428E92AC}"/>
    <dgm:cxn modelId="{1BCC497C-2703-4475-B089-8431B4ED5BDD}" type="presOf" srcId="{3DD7BE9F-EEFE-4422-AD45-2F4532C3C7D1}" destId="{F6B8B1C4-DE95-46F9-87C8-2EA1CC070681}" srcOrd="0" destOrd="0" presId="urn:microsoft.com/office/officeart/2005/8/layout/hierarchy3"/>
    <dgm:cxn modelId="{B7CBD1FD-F6BD-4271-B2BA-87F23A0AACAC}" type="presOf" srcId="{8E2AFFE4-BE2C-4720-98EF-79DC863E9D55}" destId="{86271FC1-25C3-4DEA-810D-C2474EABFDD7}" srcOrd="0" destOrd="0" presId="urn:microsoft.com/office/officeart/2005/8/layout/hierarchy3"/>
    <dgm:cxn modelId="{B912F8F4-4A3F-44A2-AB7F-9F245D4E7D16}" srcId="{71EF53DA-D272-4766-8A36-EE8672CC036C}" destId="{271685A4-0AFB-439C-ABF1-598DBCC20336}" srcOrd="0" destOrd="0" parTransId="{263E2BDF-C26D-4E28-AA1F-FECB691F7A1D}" sibTransId="{25EF6CA5-0E9B-4852-A007-A66EFE9B08AD}"/>
    <dgm:cxn modelId="{AF8E9438-3CED-4D85-8A21-8477CE17B986}" type="presParOf" srcId="{908EAFF2-5B52-469A-AC0B-FCB2BAEC1B95}" destId="{E0CE5A9D-5EF0-433E-B02E-60D415DBC572}" srcOrd="0" destOrd="0" presId="urn:microsoft.com/office/officeart/2005/8/layout/hierarchy3"/>
    <dgm:cxn modelId="{E84ED7B1-9828-48C2-A128-36EE808A66D6}" type="presParOf" srcId="{E0CE5A9D-5EF0-433E-B02E-60D415DBC572}" destId="{716859DA-C02E-47A1-88D7-C893E98F13BE}" srcOrd="0" destOrd="0" presId="urn:microsoft.com/office/officeart/2005/8/layout/hierarchy3"/>
    <dgm:cxn modelId="{6128D900-EF37-47FF-B619-42F5CEFF6F26}" type="presParOf" srcId="{716859DA-C02E-47A1-88D7-C893E98F13BE}" destId="{A968CF29-9D28-4547-B82C-B9646F403CB8}" srcOrd="0" destOrd="0" presId="urn:microsoft.com/office/officeart/2005/8/layout/hierarchy3"/>
    <dgm:cxn modelId="{28EB717C-28F3-4620-A9E9-DF093548F18E}" type="presParOf" srcId="{716859DA-C02E-47A1-88D7-C893E98F13BE}" destId="{2B51D4CB-5F97-44F5-92E8-3313CA2C8295}" srcOrd="1" destOrd="0" presId="urn:microsoft.com/office/officeart/2005/8/layout/hierarchy3"/>
    <dgm:cxn modelId="{BC724385-E824-41DE-961A-C5239D7142DE}" type="presParOf" srcId="{E0CE5A9D-5EF0-433E-B02E-60D415DBC572}" destId="{F9415B69-96D3-4490-AC70-0E39AB84C537}" srcOrd="1" destOrd="0" presId="urn:microsoft.com/office/officeart/2005/8/layout/hierarchy3"/>
    <dgm:cxn modelId="{5B2C865E-E1E6-485A-B734-F10C4A2E8408}" type="presParOf" srcId="{F9415B69-96D3-4490-AC70-0E39AB84C537}" destId="{C61C0088-9A55-4821-9CF2-C359F710AA9B}" srcOrd="0" destOrd="0" presId="urn:microsoft.com/office/officeart/2005/8/layout/hierarchy3"/>
    <dgm:cxn modelId="{84DFE138-D2FF-4F87-B07D-A677E28EE3BB}" type="presParOf" srcId="{F9415B69-96D3-4490-AC70-0E39AB84C537}" destId="{467AD54F-4B2E-470A-8414-3FF4C646FE64}" srcOrd="1" destOrd="0" presId="urn:microsoft.com/office/officeart/2005/8/layout/hierarchy3"/>
    <dgm:cxn modelId="{79FFFFD3-7DAB-4A35-9918-F4F73867BB80}" type="presParOf" srcId="{F9415B69-96D3-4490-AC70-0E39AB84C537}" destId="{FA001F27-91AF-4EFD-9457-FB038AB3D3FC}" srcOrd="2" destOrd="0" presId="urn:microsoft.com/office/officeart/2005/8/layout/hierarchy3"/>
    <dgm:cxn modelId="{67061852-F9E2-4A84-A477-FB994EAB97AC}" type="presParOf" srcId="{F9415B69-96D3-4490-AC70-0E39AB84C537}" destId="{5C1991C4-C1CE-4FF6-859D-24220CEB0CAB}" srcOrd="3" destOrd="0" presId="urn:microsoft.com/office/officeart/2005/8/layout/hierarchy3"/>
    <dgm:cxn modelId="{869C9BC8-2CF0-48F5-B487-08CE9C082EA7}" type="presParOf" srcId="{F9415B69-96D3-4490-AC70-0E39AB84C537}" destId="{9B9D924E-8C05-4092-A744-35CD0407D9F7}" srcOrd="4" destOrd="0" presId="urn:microsoft.com/office/officeart/2005/8/layout/hierarchy3"/>
    <dgm:cxn modelId="{F941DAD7-905E-4810-A023-07BE9C867D14}" type="presParOf" srcId="{F9415B69-96D3-4490-AC70-0E39AB84C537}" destId="{42A2213D-428B-4EBF-9C1C-BA45052CAF9F}" srcOrd="5" destOrd="0" presId="urn:microsoft.com/office/officeart/2005/8/layout/hierarchy3"/>
    <dgm:cxn modelId="{F2F63E2B-F2DF-4253-A606-73C1FF9CB92A}" type="presParOf" srcId="{F9415B69-96D3-4490-AC70-0E39AB84C537}" destId="{9F57AF24-5775-4DCA-9FBD-DB871041C833}" srcOrd="6" destOrd="0" presId="urn:microsoft.com/office/officeart/2005/8/layout/hierarchy3"/>
    <dgm:cxn modelId="{50D2F07F-739A-4AB1-BA0A-6131A69C63F8}" type="presParOf" srcId="{F9415B69-96D3-4490-AC70-0E39AB84C537}" destId="{0362EAA3-528E-488A-AAEE-689E3A42F01A}" srcOrd="7" destOrd="0" presId="urn:microsoft.com/office/officeart/2005/8/layout/hierarchy3"/>
    <dgm:cxn modelId="{F94FBFF7-4CEF-4EE4-BA42-E95FB87E93FC}" type="presParOf" srcId="{F9415B69-96D3-4490-AC70-0E39AB84C537}" destId="{8E62B11D-764F-4B06-B5DE-38AE168CD205}" srcOrd="8" destOrd="0" presId="urn:microsoft.com/office/officeart/2005/8/layout/hierarchy3"/>
    <dgm:cxn modelId="{49878850-5587-48F6-B2E1-7A67A72A5B3A}" type="presParOf" srcId="{F9415B69-96D3-4490-AC70-0E39AB84C537}" destId="{85E6B6FF-CE2C-43E5-B853-B289B63F10F8}" srcOrd="9" destOrd="0" presId="urn:microsoft.com/office/officeart/2005/8/layout/hierarchy3"/>
    <dgm:cxn modelId="{5A05E6BD-FCE5-4DB8-A871-13185FD60DF2}" type="presParOf" srcId="{F9415B69-96D3-4490-AC70-0E39AB84C537}" destId="{F6B8B1C4-DE95-46F9-87C8-2EA1CC070681}" srcOrd="10" destOrd="0" presId="urn:microsoft.com/office/officeart/2005/8/layout/hierarchy3"/>
    <dgm:cxn modelId="{7293224B-DE76-40A4-BC4D-C8062FDDB735}" type="presParOf" srcId="{F9415B69-96D3-4490-AC70-0E39AB84C537}" destId="{6B1711F2-28EB-4654-AFE5-17EA50FB2192}" srcOrd="11" destOrd="0" presId="urn:microsoft.com/office/officeart/2005/8/layout/hierarchy3"/>
    <dgm:cxn modelId="{DFF5D1D6-D853-4455-A0E6-43D360B7487A}" type="presParOf" srcId="{F9415B69-96D3-4490-AC70-0E39AB84C537}" destId="{D2D9E7C0-3E40-4385-B766-B4899C97259F}" srcOrd="12" destOrd="0" presId="urn:microsoft.com/office/officeart/2005/8/layout/hierarchy3"/>
    <dgm:cxn modelId="{9DB76546-5EB3-4B9E-8B1F-748314BF645E}" type="presParOf" srcId="{F9415B69-96D3-4490-AC70-0E39AB84C537}" destId="{C9502117-48CE-4EF7-8AC0-1F3221EE90B5}" srcOrd="13" destOrd="0" presId="urn:microsoft.com/office/officeart/2005/8/layout/hierarchy3"/>
    <dgm:cxn modelId="{44423E9F-62C9-4171-B239-EA45FB99E791}" type="presParOf" srcId="{F9415B69-96D3-4490-AC70-0E39AB84C537}" destId="{5405574A-606B-4E67-A37C-F5AB30FC9AFB}" srcOrd="14" destOrd="0" presId="urn:microsoft.com/office/officeart/2005/8/layout/hierarchy3"/>
    <dgm:cxn modelId="{3039C44E-12C1-49C8-88E1-17F08C350498}" type="presParOf" srcId="{F9415B69-96D3-4490-AC70-0E39AB84C537}" destId="{60CE5C66-7501-473D-8AFE-08620218FEBB}" srcOrd="15" destOrd="0" presId="urn:microsoft.com/office/officeart/2005/8/layout/hierarchy3"/>
    <dgm:cxn modelId="{36AC4CF2-7D4C-4680-9F8E-3A9F9395C71C}" type="presParOf" srcId="{F9415B69-96D3-4490-AC70-0E39AB84C537}" destId="{86271FC1-25C3-4DEA-810D-C2474EABFDD7}" srcOrd="16" destOrd="0" presId="urn:microsoft.com/office/officeart/2005/8/layout/hierarchy3"/>
    <dgm:cxn modelId="{E449F688-EEA3-43F1-935E-E7CC87ECD996}" type="presParOf" srcId="{F9415B69-96D3-4490-AC70-0E39AB84C537}" destId="{940DA0EA-D551-45F9-9B26-5C4437171BD7}" srcOrd="17" destOrd="0" presId="urn:microsoft.com/office/officeart/2005/8/layout/hierarchy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F1233-0ABC-4AAE-AB53-D76AF6A9EC98}" type="datetimeFigureOut">
              <a:rPr lang="en-US" smtClean="0"/>
              <a:pPr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FAE99-2354-43A9-B741-C174AEC3E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82E50-F27D-40A5-B167-970726F1DCA3}" type="datetime1">
              <a:rPr lang="en-US" smtClean="0"/>
              <a:pPr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EED9D-35CB-42F6-AE57-1E02F360C1AB}" type="datetime1">
              <a:rPr lang="en-US" smtClean="0"/>
              <a:pPr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B6137-AA5B-4005-B2F5-7224BDBA77E9}" type="datetime1">
              <a:rPr lang="en-US" smtClean="0"/>
              <a:pPr/>
              <a:t>6/12/2021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7CC8-22CE-4231-8306-68CE7834191C}" type="datetime1">
              <a:rPr lang="en-US" smtClean="0"/>
              <a:pPr/>
              <a:t>6/12/2021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C5F0-CD59-4ED1-BB37-AB2950136562}" type="datetime1">
              <a:rPr lang="en-US" smtClean="0"/>
              <a:pPr/>
              <a:t>6/12/2021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46050" y="6390640"/>
            <a:ext cx="8832850" cy="309880"/>
          </a:xfrm>
          <a:custGeom>
            <a:avLst/>
            <a:gdLst/>
            <a:ahLst/>
            <a:cxnLst/>
            <a:rect l="l" t="t" r="r" b="b"/>
            <a:pathLst>
              <a:path w="8832850" h="309879">
                <a:moveTo>
                  <a:pt x="8832850" y="0"/>
                </a:moveTo>
                <a:lnTo>
                  <a:pt x="0" y="0"/>
                </a:lnTo>
                <a:lnTo>
                  <a:pt x="0" y="309880"/>
                </a:lnTo>
                <a:lnTo>
                  <a:pt x="8832850" y="309880"/>
                </a:lnTo>
                <a:close/>
              </a:path>
            </a:pathLst>
          </a:custGeom>
          <a:solidFill>
            <a:srgbClr val="8BAC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2400" y="158750"/>
            <a:ext cx="8832850" cy="6546850"/>
          </a:xfrm>
          <a:custGeom>
            <a:avLst/>
            <a:gdLst/>
            <a:ahLst/>
            <a:cxnLst/>
            <a:rect l="l" t="t" r="r" b="b"/>
            <a:pathLst>
              <a:path w="8832850" h="6546850">
                <a:moveTo>
                  <a:pt x="4415790" y="6546850"/>
                </a:moveTo>
                <a:lnTo>
                  <a:pt x="0" y="6546850"/>
                </a:lnTo>
                <a:lnTo>
                  <a:pt x="0" y="0"/>
                </a:lnTo>
                <a:lnTo>
                  <a:pt x="8832850" y="0"/>
                </a:lnTo>
                <a:lnTo>
                  <a:pt x="8832850" y="6546850"/>
                </a:lnTo>
                <a:lnTo>
                  <a:pt x="4415790" y="6546850"/>
                </a:lnTo>
                <a:close/>
              </a:path>
            </a:pathLst>
          </a:custGeom>
          <a:ln w="9344">
            <a:solidFill>
              <a:srgbClr val="7A97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000" y="1828800"/>
            <a:ext cx="7471409" cy="381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2270" y="6458416"/>
            <a:ext cx="3950970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5"/>
              </a:lnSpc>
            </a:pPr>
            <a:r>
              <a:rPr spc="-5" dirty="0"/>
              <a:t>By </a:t>
            </a:r>
            <a:r>
              <a:rPr dirty="0"/>
              <a:t>Mr </a:t>
            </a:r>
            <a:r>
              <a:rPr spc="-5" dirty="0"/>
              <a:t>Nisarg </a:t>
            </a:r>
            <a:r>
              <a:rPr dirty="0"/>
              <a:t>Gandhewar </a:t>
            </a:r>
            <a:r>
              <a:rPr spc="-5" dirty="0"/>
              <a:t>Dept </a:t>
            </a:r>
            <a:r>
              <a:rPr dirty="0"/>
              <a:t>of </a:t>
            </a:r>
            <a:r>
              <a:rPr spc="-5" dirty="0"/>
              <a:t>CSE, SBJITMR,</a:t>
            </a:r>
            <a:r>
              <a:rPr spc="-10" dirty="0"/>
              <a:t> </a:t>
            </a:r>
            <a:r>
              <a:rPr dirty="0"/>
              <a:t>Nagpur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0CED8-6FDB-49B7-B0A8-9CB92157D08E}" type="datetime1">
              <a:rPr lang="en-US" smtClean="0"/>
              <a:pPr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59469" y="6430208"/>
            <a:ext cx="302259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70"/>
              </a:lnSpc>
            </a:pPr>
            <a:fld id="{81D60167-4931-47E6-BA6A-407CBD079E47}" type="slidenum">
              <a:rPr dirty="0"/>
              <a:pPr marL="38100">
                <a:lnSpc>
                  <a:spcPts val="187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olearn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8305800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 Progress Seminar</a:t>
            </a:r>
            <a:b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b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WEBSITE ON HOGWARTS COLLEGE OF WITCHCHART AND WIZARDRY</a:t>
            </a:r>
            <a:endParaRPr sz="280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04800" y="3429000"/>
            <a:ext cx="3378240" cy="838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00"/>
                </a:solidFill>
                <a:latin typeface="Arial"/>
              </a:rPr>
              <a:t>        </a:t>
            </a:r>
            <a:r>
              <a:rPr lang="en-IN" sz="2000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IN" sz="2000" b="1" dirty="0">
                <a:solidFill>
                  <a:srgbClr val="000000"/>
                </a:solidFill>
                <a:latin typeface="Arial"/>
              </a:rPr>
              <a:t> Presented </a:t>
            </a:r>
            <a:r>
              <a:rPr lang="en-IN" sz="2000" b="1" dirty="0" smtClean="0">
                <a:solidFill>
                  <a:srgbClr val="000000"/>
                </a:solidFill>
                <a:latin typeface="Arial"/>
              </a:rPr>
              <a:t>By</a:t>
            </a:r>
            <a:endParaRPr/>
          </a:p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Arial"/>
              </a:rPr>
              <a:t>  </a:t>
            </a:r>
            <a:r>
              <a:rPr lang="en-US" sz="2000" b="1" dirty="0" err="1" smtClean="0">
                <a:solidFill>
                  <a:srgbClr val="0000FF"/>
                </a:solidFill>
                <a:latin typeface="Arial"/>
              </a:rPr>
              <a:t>Pushpak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/>
              </a:rPr>
              <a:t>Ashwin</a:t>
            </a:r>
            <a:r>
              <a:rPr lang="en-US" sz="2000" b="1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Arial"/>
              </a:rPr>
              <a:t>Fasate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" name="CustomShape 3"/>
          <p:cNvSpPr/>
          <p:nvPr/>
        </p:nvSpPr>
        <p:spPr>
          <a:xfrm>
            <a:off x="6019800" y="3429000"/>
            <a:ext cx="2064600" cy="122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FF"/>
                </a:solidFill>
                <a:latin typeface="Arial"/>
              </a:rPr>
              <a:t>        </a:t>
            </a:r>
            <a:r>
              <a:rPr lang="en-IN" sz="2000" b="1" dirty="0">
                <a:solidFill>
                  <a:srgbClr val="000000"/>
                </a:solidFill>
                <a:latin typeface="Arial"/>
              </a:rPr>
              <a:t>Guided </a:t>
            </a:r>
            <a:r>
              <a:rPr lang="en-IN" sz="2000" b="1" dirty="0" smtClean="0">
                <a:solidFill>
                  <a:srgbClr val="000000"/>
                </a:solidFill>
                <a:latin typeface="Arial"/>
              </a:rPr>
              <a:t>By</a:t>
            </a:r>
            <a:endParaRPr lang="en-IN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dirty="0" smtClean="0">
                <a:solidFill>
                  <a:srgbClr val="0000FF"/>
                </a:solidFill>
              </a:rPr>
              <a:t>Mrs. </a:t>
            </a:r>
            <a:r>
              <a:rPr lang="en-US" sz="2000" b="1" dirty="0" err="1" smtClean="0">
                <a:solidFill>
                  <a:srgbClr val="0000FF"/>
                </a:solidFill>
              </a:rPr>
              <a:t>Roshani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Talmale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endParaRPr sz="2000">
              <a:solidFill>
                <a:srgbClr val="0000FF"/>
              </a:solidFill>
            </a:endParaRPr>
          </a:p>
        </p:txBody>
      </p:sp>
      <p:sp>
        <p:nvSpPr>
          <p:cNvPr id="13" name="CustomShape 5"/>
          <p:cNvSpPr/>
          <p:nvPr/>
        </p:nvSpPr>
        <p:spPr>
          <a:xfrm>
            <a:off x="1752600" y="4648200"/>
            <a:ext cx="6629040" cy="397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Department of Computer Science &amp; Engineering</a:t>
            </a:r>
            <a:endParaRPr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ustomShape 4"/>
          <p:cNvSpPr/>
          <p:nvPr/>
        </p:nvSpPr>
        <p:spPr>
          <a:xfrm>
            <a:off x="457200" y="50292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3000"/>
              </a:lnSpc>
            </a:pPr>
            <a:r>
              <a:rPr lang="en-IN" sz="2200" b="1" dirty="0">
                <a:solidFill>
                  <a:srgbClr val="000000"/>
                </a:solidFill>
                <a:latin typeface="Perpetua"/>
                <a:ea typeface="DejaVu Sans"/>
              </a:rPr>
              <a:t>      </a:t>
            </a:r>
            <a:r>
              <a:rPr lang="en-IN" sz="2000" b="1" dirty="0">
                <a:solidFill>
                  <a:srgbClr val="000000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S</a:t>
            </a:r>
            <a:r>
              <a:rPr lang="en-IN" sz="2000" b="1" dirty="0" smtClean="0">
                <a:solidFill>
                  <a:srgbClr val="000000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. B. JAIN </a:t>
            </a:r>
            <a:r>
              <a:rPr lang="en-IN" sz="2000" b="1" dirty="0">
                <a:solidFill>
                  <a:srgbClr val="000000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INSTITUTE OF TECHNOLOGY </a:t>
            </a:r>
            <a:r>
              <a:rPr lang="en-IN" sz="2000" b="1" dirty="0" smtClean="0">
                <a:solidFill>
                  <a:srgbClr val="000000"/>
                </a:solidFill>
                <a:latin typeface="Times New Roman" pitchFamily="18" charset="0"/>
                <a:ea typeface="DejaVu Sans"/>
                <a:cs typeface="Times New Roman" pitchFamily="18" charset="0"/>
              </a:rPr>
              <a:t>MANAGEMENT AND RESEARCH,NAGPUR</a:t>
            </a:r>
          </a:p>
          <a:p>
            <a:pPr algn="ctr">
              <a:lnSpc>
                <a:spcPct val="93000"/>
              </a:lnSpc>
            </a:pPr>
            <a:r>
              <a:rPr lang="en-IN" sz="20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 Autonomous Institute, Affiliated to RTMNU, Nagpur</a:t>
            </a:r>
            <a:endParaRPr sz="20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PROJECT LAB\Desktop\College 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3350" y="2106197"/>
            <a:ext cx="1466850" cy="17038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Courses Page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By </a:t>
            </a:r>
            <a:r>
              <a:rPr lang="en-US" smtClean="0"/>
              <a:t>Mr </a:t>
            </a:r>
            <a:r>
              <a:rPr lang="en-US" spc="-5" smtClean="0"/>
              <a:t>Nisarg </a:t>
            </a:r>
            <a:r>
              <a:rPr lang="en-US" smtClean="0"/>
              <a:t>Gandhewar </a:t>
            </a:r>
            <a:r>
              <a:rPr lang="en-US" spc="-5" smtClean="0"/>
              <a:t>Dept </a:t>
            </a:r>
            <a:r>
              <a:rPr lang="en-US" smtClean="0"/>
              <a:t>of </a:t>
            </a:r>
            <a:r>
              <a:rPr lang="en-US" spc="-5" smtClean="0"/>
              <a:t>CSE, SBJITMR,</a:t>
            </a:r>
            <a:r>
              <a:rPr lang="en-US" spc="-10" smtClean="0"/>
              <a:t> </a:t>
            </a:r>
            <a:r>
              <a:rPr lang="en-US" smtClean="0"/>
              <a:t>Nagpur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US" smtClean="0"/>
              <a:pPr marL="38100">
                <a:lnSpc>
                  <a:spcPts val="1870"/>
                </a:lnSpc>
              </a:pPr>
              <a:t>10</a:t>
            </a:fld>
            <a:endParaRPr lang="en-US" dirty="0"/>
          </a:p>
        </p:txBody>
      </p:sp>
      <p:pic>
        <p:nvPicPr>
          <p:cNvPr id="2050" name="Picture 2" descr="C:\Users\Pushp\Desktop\great learn\webpage\2.courses.jpg"/>
          <p:cNvPicPr>
            <a:picLocks noChangeAspect="1" noChangeArrowheads="1"/>
          </p:cNvPicPr>
          <p:nvPr/>
        </p:nvPicPr>
        <p:blipFill>
          <a:blip r:embed="rId2" cstate="print"/>
          <a:srcRect b="50000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2051" name="Picture 3" descr="C:\Users\Pushp\Desktop\great learn\webpage\2.courses.jpg"/>
          <p:cNvPicPr>
            <a:picLocks noChangeAspect="1" noChangeArrowheads="1"/>
          </p:cNvPicPr>
          <p:nvPr/>
        </p:nvPicPr>
        <p:blipFill>
          <a:blip r:embed="rId3" cstate="print"/>
          <a:srcRect t="47191"/>
          <a:stretch>
            <a:fillRect/>
          </a:stretch>
        </p:blipFill>
        <p:spPr bwMode="auto">
          <a:xfrm>
            <a:off x="4648200" y="762000"/>
            <a:ext cx="4065588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Gallery Page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By </a:t>
            </a:r>
            <a:r>
              <a:rPr lang="en-US" smtClean="0"/>
              <a:t>Mr </a:t>
            </a:r>
            <a:r>
              <a:rPr lang="en-US" spc="-5" smtClean="0"/>
              <a:t>Nisarg </a:t>
            </a:r>
            <a:r>
              <a:rPr lang="en-US" smtClean="0"/>
              <a:t>Gandhewar </a:t>
            </a:r>
            <a:r>
              <a:rPr lang="en-US" spc="-5" smtClean="0"/>
              <a:t>Dept </a:t>
            </a:r>
            <a:r>
              <a:rPr lang="en-US" smtClean="0"/>
              <a:t>of </a:t>
            </a:r>
            <a:r>
              <a:rPr lang="en-US" spc="-5" smtClean="0"/>
              <a:t>CSE, SBJITMR,</a:t>
            </a:r>
            <a:r>
              <a:rPr lang="en-US" spc="-10" smtClean="0"/>
              <a:t> </a:t>
            </a:r>
            <a:r>
              <a:rPr lang="en-US" smtClean="0"/>
              <a:t>Nagpur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US" smtClean="0"/>
              <a:pPr marL="38100">
                <a:lnSpc>
                  <a:spcPts val="1870"/>
                </a:lnSpc>
              </a:pPr>
              <a:t>11</a:t>
            </a:fld>
            <a:endParaRPr lang="en-US" dirty="0"/>
          </a:p>
        </p:txBody>
      </p:sp>
      <p:pic>
        <p:nvPicPr>
          <p:cNvPr id="3074" name="Picture 2" descr="C:\Users\Pushp\Desktop\great learn\webpage\3.gallery.jpg"/>
          <p:cNvPicPr>
            <a:picLocks noChangeAspect="1" noChangeArrowheads="1"/>
          </p:cNvPicPr>
          <p:nvPr/>
        </p:nvPicPr>
        <p:blipFill>
          <a:blip r:embed="rId2" cstate="print"/>
          <a:srcRect b="49296"/>
          <a:stretch>
            <a:fillRect/>
          </a:stretch>
        </p:blipFill>
        <p:spPr bwMode="auto">
          <a:xfrm>
            <a:off x="457200" y="762000"/>
            <a:ext cx="4114800" cy="5410200"/>
          </a:xfrm>
          <a:prstGeom prst="rect">
            <a:avLst/>
          </a:prstGeom>
          <a:noFill/>
        </p:spPr>
      </p:pic>
      <p:pic>
        <p:nvPicPr>
          <p:cNvPr id="3075" name="Picture 3" descr="C:\Users\Pushp\Desktop\great learn\webpage\3.gallery.jpg"/>
          <p:cNvPicPr>
            <a:picLocks noChangeAspect="1" noChangeArrowheads="1"/>
          </p:cNvPicPr>
          <p:nvPr/>
        </p:nvPicPr>
        <p:blipFill>
          <a:blip r:embed="rId3" cstate="print"/>
          <a:srcRect t="50746"/>
          <a:stretch>
            <a:fillRect/>
          </a:stretch>
        </p:blipFill>
        <p:spPr bwMode="auto">
          <a:xfrm>
            <a:off x="4648200" y="762000"/>
            <a:ext cx="4065587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</a:t>
            </a:r>
            <a:r>
              <a:rPr lang="en-US" dirty="0" smtClean="0"/>
              <a:t>A</a:t>
            </a:r>
            <a:r>
              <a:rPr lang="en-US" dirty="0" smtClean="0"/>
              <a:t>nd Sign Page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By </a:t>
            </a:r>
            <a:r>
              <a:rPr lang="en-US" smtClean="0"/>
              <a:t>Mr </a:t>
            </a:r>
            <a:r>
              <a:rPr lang="en-US" spc="-5" smtClean="0"/>
              <a:t>Nisarg </a:t>
            </a:r>
            <a:r>
              <a:rPr lang="en-US" smtClean="0"/>
              <a:t>Gandhewar </a:t>
            </a:r>
            <a:r>
              <a:rPr lang="en-US" spc="-5" smtClean="0"/>
              <a:t>Dept </a:t>
            </a:r>
            <a:r>
              <a:rPr lang="en-US" smtClean="0"/>
              <a:t>of </a:t>
            </a:r>
            <a:r>
              <a:rPr lang="en-US" spc="-5" smtClean="0"/>
              <a:t>CSE, SBJITMR,</a:t>
            </a:r>
            <a:r>
              <a:rPr lang="en-US" spc="-10" smtClean="0"/>
              <a:t> </a:t>
            </a:r>
            <a:r>
              <a:rPr lang="en-US" smtClean="0"/>
              <a:t>Nagpur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US" smtClean="0"/>
              <a:pPr marL="38100">
                <a:lnSpc>
                  <a:spcPts val="1870"/>
                </a:lnSpc>
              </a:pPr>
              <a:t>12</a:t>
            </a:fld>
            <a:endParaRPr lang="en-US" dirty="0"/>
          </a:p>
        </p:txBody>
      </p:sp>
      <p:pic>
        <p:nvPicPr>
          <p:cNvPr id="4098" name="Picture 2" descr="C:\Users\Pushp\Desktop\great learn\webpage\4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73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Login Page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By </a:t>
            </a:r>
            <a:r>
              <a:rPr lang="en-US" smtClean="0"/>
              <a:t>Mr </a:t>
            </a:r>
            <a:r>
              <a:rPr lang="en-US" spc="-5" smtClean="0"/>
              <a:t>Nisarg </a:t>
            </a:r>
            <a:r>
              <a:rPr lang="en-US" smtClean="0"/>
              <a:t>Gandhewar </a:t>
            </a:r>
            <a:r>
              <a:rPr lang="en-US" spc="-5" smtClean="0"/>
              <a:t>Dept </a:t>
            </a:r>
            <a:r>
              <a:rPr lang="en-US" smtClean="0"/>
              <a:t>of </a:t>
            </a:r>
            <a:r>
              <a:rPr lang="en-US" spc="-5" smtClean="0"/>
              <a:t>CSE, SBJITMR,</a:t>
            </a:r>
            <a:r>
              <a:rPr lang="en-US" spc="-10" smtClean="0"/>
              <a:t> </a:t>
            </a:r>
            <a:r>
              <a:rPr lang="en-US" smtClean="0"/>
              <a:t>Nagpur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US" smtClean="0"/>
              <a:pPr marL="38100">
                <a:lnSpc>
                  <a:spcPts val="1870"/>
                </a:lnSpc>
              </a:pPr>
              <a:t>13</a:t>
            </a:fld>
            <a:endParaRPr lang="en-US" dirty="0"/>
          </a:p>
        </p:txBody>
      </p:sp>
      <p:pic>
        <p:nvPicPr>
          <p:cNvPr id="5122" name="Picture 2" descr="C:\Users\Pushp\Desktop\great learn\webpage\5.logi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762000"/>
            <a:ext cx="82296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" y="346709"/>
            <a:ext cx="7802880" cy="369332"/>
          </a:xfrm>
        </p:spPr>
        <p:txBody>
          <a:bodyPr/>
          <a:lstStyle/>
          <a:p>
            <a:pPr algn="ctr"/>
            <a:r>
              <a:rPr lang="en-US" dirty="0" smtClean="0"/>
              <a:t>Sign Up </a:t>
            </a:r>
            <a:r>
              <a:rPr lang="en-US" dirty="0" smtClean="0"/>
              <a:t>P</a:t>
            </a:r>
            <a:r>
              <a:rPr lang="en-US" dirty="0" smtClean="0"/>
              <a:t>age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ts val="1425"/>
              </a:lnSpc>
            </a:pPr>
            <a:r>
              <a:rPr lang="en-US" spc="-5" smtClean="0"/>
              <a:t>By </a:t>
            </a:r>
            <a:r>
              <a:rPr lang="en-US" smtClean="0"/>
              <a:t>Mr </a:t>
            </a:r>
            <a:r>
              <a:rPr lang="en-US" spc="-5" smtClean="0"/>
              <a:t>Nisarg </a:t>
            </a:r>
            <a:r>
              <a:rPr lang="en-US" smtClean="0"/>
              <a:t>Gandhewar </a:t>
            </a:r>
            <a:r>
              <a:rPr lang="en-US" spc="-5" smtClean="0"/>
              <a:t>Dept </a:t>
            </a:r>
            <a:r>
              <a:rPr lang="en-US" smtClean="0"/>
              <a:t>of </a:t>
            </a:r>
            <a:r>
              <a:rPr lang="en-US" spc="-5" smtClean="0"/>
              <a:t>CSE, SBJITMR,</a:t>
            </a:r>
            <a:r>
              <a:rPr lang="en-US" spc="-10" smtClean="0"/>
              <a:t> </a:t>
            </a:r>
            <a:r>
              <a:rPr lang="en-US" smtClean="0"/>
              <a:t>Nagpur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US" smtClean="0"/>
              <a:pPr marL="38100">
                <a:lnSpc>
                  <a:spcPts val="1870"/>
                </a:lnSpc>
              </a:pPr>
              <a:t>14</a:t>
            </a:fld>
            <a:endParaRPr lang="en-US" dirty="0"/>
          </a:p>
        </p:txBody>
      </p:sp>
      <p:pic>
        <p:nvPicPr>
          <p:cNvPr id="6146" name="Picture 2" descr="C:\Users\Pushp\Desktop\great learn\webpage\6.sing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8229600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200" y="2746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Advantages &amp; Applications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</a:t>
            </a:r>
            <a:r>
              <a:rPr lang="en-IN" dirty="0" smtClean="0">
                <a:solidFill>
                  <a:srgbClr val="0000FF"/>
                </a:solidFill>
                <a:latin typeface="Cambria"/>
              </a:rPr>
              <a:t>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15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Hogwarts college Of Witchchart and Wizardry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323" cy="4873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9906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b="1" dirty="0" smtClean="0">
                <a:solidFill>
                  <a:srgbClr val="000000"/>
                </a:solidFill>
                <a:latin typeface="Cambria"/>
              </a:rPr>
              <a:t>Websites</a:t>
            </a:r>
            <a:r>
              <a:rPr lang="en-US" sz="3200" b="1" dirty="0">
                <a:solidFill>
                  <a:srgbClr val="000000"/>
                </a:solidFill>
                <a:latin typeface="Cambria"/>
              </a:rPr>
              <a:t>: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/>
                <a:hlinkClick r:id="rId2"/>
              </a:rPr>
              <a:t>www.w3schools.com</a:t>
            </a:r>
            <a:endParaRPr lang="en-US" sz="2000" u="sng" dirty="0" smtClean="0">
              <a:solidFill>
                <a:srgbClr val="0000FF"/>
              </a:solidFill>
              <a:latin typeface="Cambri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/>
                <a:hlinkClick r:id="rId3"/>
              </a:rPr>
              <a:t>www.sololearn.com</a:t>
            </a:r>
            <a:endParaRPr lang="en-US" sz="2000" u="sng" dirty="0" smtClean="0">
              <a:solidFill>
                <a:srgbClr val="0000FF"/>
              </a:solidFill>
              <a:latin typeface="Cambri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/>
              </a:rPr>
              <a:t>www.greatlearning.in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u="sng" dirty="0" smtClean="0">
                <a:solidFill>
                  <a:srgbClr val="0000FF"/>
                </a:solidFill>
                <a:latin typeface="Cambria"/>
              </a:rPr>
              <a:t>www.geeksforgeeks.org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sz="2000" u="sng" dirty="0" smtClean="0">
              <a:solidFill>
                <a:srgbClr val="0000FF"/>
              </a:solidFill>
              <a:latin typeface="Cambria"/>
            </a:endParaRPr>
          </a:p>
          <a:p>
            <a:pPr>
              <a:lnSpc>
                <a:spcPct val="100000"/>
              </a:lnSpc>
            </a:pPr>
            <a:endParaRPr sz="2000"/>
          </a:p>
        </p:txBody>
      </p:sp>
      <p:sp>
        <p:nvSpPr>
          <p:cNvPr id="162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</a:t>
            </a:r>
            <a:r>
              <a:rPr lang="en-IN" dirty="0" smtClean="0">
                <a:solidFill>
                  <a:srgbClr val="0000FF"/>
                </a:solidFill>
                <a:latin typeface="Cambria"/>
              </a:rPr>
              <a:t>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B3B2609-D781-49FA-ACF3-213527B908E8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16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03384" y="2895480"/>
            <a:ext cx="7626462" cy="131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0000FF"/>
                </a:solidFill>
                <a:latin typeface="Arial"/>
              </a:rPr>
              <a:t>                     </a:t>
            </a:r>
            <a:r>
              <a:rPr lang="en-IN" sz="4800" b="1" dirty="0" smtClean="0">
                <a:solidFill>
                  <a:srgbClr val="0000FF"/>
                </a:solidFill>
                <a:latin typeface="Arial"/>
              </a:rPr>
              <a:t>Thank </a:t>
            </a:r>
            <a:r>
              <a:rPr lang="en-IN" sz="4800" b="1" dirty="0">
                <a:solidFill>
                  <a:srgbClr val="0000FF"/>
                </a:solidFill>
                <a:latin typeface="Arial"/>
              </a:rPr>
              <a:t>You</a:t>
            </a:r>
            <a:endParaRPr/>
          </a:p>
          <a:p>
            <a:pPr>
              <a:lnSpc>
                <a:spcPct val="100000"/>
              </a:lnSpc>
            </a:pPr>
            <a:r>
              <a:rPr lang="en-IN" sz="4800" dirty="0">
                <a:solidFill>
                  <a:srgbClr val="0000FF"/>
                </a:solidFill>
                <a:latin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57200" y="228600"/>
            <a:ext cx="8229323" cy="7921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Contents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6" name="TextShape 3"/>
          <p:cNvSpPr txBox="1"/>
          <p:nvPr/>
        </p:nvSpPr>
        <p:spPr>
          <a:xfrm>
            <a:off x="152400" y="6324960"/>
            <a:ext cx="6681877" cy="533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</a:t>
            </a:r>
            <a:r>
              <a:rPr lang="en-IN" dirty="0" smtClean="0">
                <a:solidFill>
                  <a:srgbClr val="0000FF"/>
                </a:solidFill>
                <a:latin typeface="Cambria"/>
              </a:rPr>
              <a:t>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7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75A0353-135C-4D32-B10F-6068708FD2CD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2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43000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ea typeface="DejaVu Sans"/>
                <a:cs typeface="Times New Roman" pitchFamily="18" charset="0"/>
              </a:rPr>
              <a:t>Objectives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ea typeface="DejaVu Sans"/>
                <a:cs typeface="Times New Roman" pitchFamily="18" charset="0"/>
              </a:rPr>
              <a:t>Introduction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ea typeface="DejaVu Sans"/>
                <a:cs typeface="Times New Roman" pitchFamily="18" charset="0"/>
              </a:rPr>
              <a:t>Website Design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ea typeface="DejaVu Sans"/>
                <a:cs typeface="Times New Roman" pitchFamily="18" charset="0"/>
              </a:rPr>
              <a:t>Technology to be Used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Modules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Screenshots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ea typeface="DejaVu Sans"/>
                <a:cs typeface="Times New Roman" pitchFamily="18" charset="0"/>
              </a:rPr>
              <a:t>Advantages &amp; Applications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Times New Roman" pitchFamily="18" charset="0"/>
                <a:ea typeface="DejaVu Sans"/>
                <a:cs typeface="Times New Roman" pitchFamily="18" charset="0"/>
              </a:rPr>
              <a:t>References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7477" y="1037040"/>
            <a:ext cx="8229323" cy="4525560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endParaRPr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 Reduce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efforts of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user. 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Arial" pitchFamily="34" charset="0"/>
              <a:buChar char="•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 Provide full satisfaction to user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To Provide easy access to the user.</a:t>
            </a:r>
          </a:p>
          <a:p>
            <a:pPr marL="514350" indent="-514350"/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TextShape 3"/>
          <p:cNvSpPr txBox="1"/>
          <p:nvPr/>
        </p:nvSpPr>
        <p:spPr>
          <a:xfrm>
            <a:off x="99923" y="6477360"/>
            <a:ext cx="6681877" cy="2282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1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B54F94F-D823-4B90-87AD-C081F999EE5C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3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28600"/>
            <a:ext cx="8229323" cy="7159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457200" y="990600"/>
            <a:ext cx="8229323" cy="52113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</a:t>
            </a:r>
            <a:r>
              <a:rPr lang="en-IN" dirty="0" smtClean="0">
                <a:solidFill>
                  <a:srgbClr val="0000FF"/>
                </a:solidFill>
                <a:latin typeface="Cambria"/>
              </a:rPr>
              <a:t>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E537E29E-8101-40D2-BA48-617917C65D32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4</a:t>
            </a:fld>
            <a:endParaRPr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1143000"/>
            <a:ext cx="8229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Websites are an excellent resource for open source software projects. A website should be something where the user wants to visit more. A website provides an ideal opportunity for users to learn more about our project. Users can access websites on a range of devices, including desktops, laptops, tablets, and Smartphone.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For this project, I created a website named as</a:t>
            </a:r>
            <a:r>
              <a:rPr lang="en-US" sz="24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website on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hogwarts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collage of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witchchart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and wizardry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in which I used HTML, CSS and JS programming language . Users will be able to use the website to know about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hogwarts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collage of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witchchart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and wizardry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In this website I created different sections / pages for detailed information about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hogwarts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228600"/>
            <a:ext cx="8229323" cy="5334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Website </a:t>
            </a: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Design: Flowchart                 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CE5AF716-9F2C-435E-A60E-28C934F3F645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5</a:t>
            </a:fld>
            <a:endParaRPr>
              <a:solidFill>
                <a:srgbClr val="0000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52400" y="762000"/>
          <a:ext cx="88392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228600"/>
            <a:ext cx="7802880" cy="738664"/>
          </a:xfrm>
        </p:spPr>
        <p:txBody>
          <a:bodyPr/>
          <a:lstStyle/>
          <a:p>
            <a:pPr algn="ctr"/>
            <a:r>
              <a:rPr lang="en-IN" sz="4800" b="1" dirty="0" smtClean="0">
                <a:solidFill>
                  <a:srgbClr val="000000"/>
                </a:solidFill>
                <a:latin typeface="Calibri"/>
                <a:ea typeface="DejaVu Sans"/>
              </a:rPr>
              <a:t> Use case Diagram               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870"/>
              </a:lnSpc>
            </a:pPr>
            <a:fld id="{81D60167-4931-47E6-BA6A-407CBD079E47}" type="slidenum">
              <a:rPr lang="en-US" smtClean="0">
                <a:solidFill>
                  <a:srgbClr val="0000FF"/>
                </a:solidFill>
              </a:rPr>
              <a:pPr marL="38100">
                <a:lnSpc>
                  <a:spcPts val="1870"/>
                </a:lnSpc>
              </a:pPr>
              <a:t>6</a:t>
            </a:fld>
            <a:endParaRPr lang="en-US" dirty="0">
              <a:solidFill>
                <a:srgbClr val="0000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828800" y="914400"/>
          <a:ext cx="6096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Shape 2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Technology to be Use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0668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Front End:                 </a:t>
            </a:r>
            <a:endParaRPr sz="2400"/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mbria"/>
              </a:rPr>
              <a:t>	HTML, CSS 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/>
              </a:rPr>
              <a:t>IDE:</a:t>
            </a:r>
          </a:p>
          <a:p>
            <a:pPr lvl="1"/>
            <a:r>
              <a:rPr lang="en-US" sz="2400" dirty="0" err="1" smtClean="0">
                <a:solidFill>
                  <a:srgbClr val="000000"/>
                </a:solidFill>
                <a:latin typeface="Cambria"/>
              </a:rPr>
              <a:t>vs</a:t>
            </a:r>
            <a:r>
              <a:rPr lang="en-US" sz="2400" dirty="0" smtClean="0">
                <a:solidFill>
                  <a:srgbClr val="000000"/>
                </a:solidFill>
                <a:latin typeface="Cambria"/>
              </a:rPr>
              <a:t> code</a:t>
            </a:r>
          </a:p>
          <a:p>
            <a:pPr lvl="1"/>
            <a:endParaRPr lang="en-US" sz="2400" dirty="0" smtClean="0">
              <a:solidFill>
                <a:srgbClr val="000000"/>
              </a:solidFill>
              <a:latin typeface="Cambria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/>
              </a:rPr>
              <a:t>Hardware used:              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/>
              </a:rPr>
              <a:t>Laptop , Computer and android phone </a:t>
            </a:r>
            <a:endParaRPr sz="2400"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0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8365E75B-33D1-40DC-9A8A-B397845CC64A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7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323" cy="6397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IN" sz="32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mbria"/>
              </a:rPr>
              <a:t>Module </a:t>
            </a: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Names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	1. Home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	2.Course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	3.Gallery 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mbria"/>
              </a:rPr>
              <a:t>	4.log In </a:t>
            </a:r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6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</a:t>
            </a:r>
            <a:r>
              <a:rPr lang="en-IN" dirty="0" smtClean="0">
                <a:solidFill>
                  <a:srgbClr val="0000FF"/>
                </a:solidFill>
                <a:latin typeface="Cambria"/>
              </a:rPr>
              <a:t>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47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6B19D03-C119-44BF-83B7-F67D116CADE2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8</a:t>
            </a:fld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457477" y="198480"/>
            <a:ext cx="8229323" cy="563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Screen </a:t>
            </a:r>
            <a:r>
              <a:rPr lang="en-US" sz="32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Shots –  Home Page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7200" y="1600200"/>
            <a:ext cx="8229323" cy="452556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4" name="TextShape 3"/>
          <p:cNvSpPr txBox="1"/>
          <p:nvPr/>
        </p:nvSpPr>
        <p:spPr>
          <a:xfrm>
            <a:off x="410400" y="6172200"/>
            <a:ext cx="6681877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IN" dirty="0">
                <a:solidFill>
                  <a:srgbClr val="0000FF"/>
                </a:solidFill>
                <a:latin typeface="Cambria"/>
              </a:rPr>
              <a:t>S. B. Jain Institute of Technology Management and </a:t>
            </a:r>
            <a:r>
              <a:rPr lang="en-IN" dirty="0" smtClean="0">
                <a:solidFill>
                  <a:srgbClr val="0000FF"/>
                </a:solidFill>
                <a:latin typeface="Cambria"/>
              </a:rPr>
              <a:t>Research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264769" y="6172200"/>
            <a:ext cx="585969" cy="6854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D3518213-5C68-4944-8677-D2500BF033B6}" type="slidenum">
              <a:rPr lang="en-IN">
                <a:solidFill>
                  <a:srgbClr val="0000FF"/>
                </a:solidFill>
                <a:latin typeface="Cambria"/>
              </a:rPr>
              <a:pPr>
                <a:lnSpc>
                  <a:spcPct val="100000"/>
                </a:lnSpc>
              </a:pPr>
              <a:t>9</a:t>
            </a:fld>
            <a:endParaRPr>
              <a:solidFill>
                <a:srgbClr val="0000FF"/>
              </a:solidFill>
            </a:endParaRPr>
          </a:p>
        </p:txBody>
      </p:sp>
      <p:pic>
        <p:nvPicPr>
          <p:cNvPr id="2" name="Picture 2" descr="C:\Users\Pushp\Desktop\great learn\webpage\1.index.jpg"/>
          <p:cNvPicPr>
            <a:picLocks noChangeAspect="1" noChangeArrowheads="1"/>
          </p:cNvPicPr>
          <p:nvPr/>
        </p:nvPicPr>
        <p:blipFill>
          <a:blip r:embed="rId2" cstate="print"/>
          <a:srcRect r="2689" b="52055"/>
          <a:stretch>
            <a:fillRect/>
          </a:stretch>
        </p:blipFill>
        <p:spPr bwMode="auto">
          <a:xfrm>
            <a:off x="381000" y="762000"/>
            <a:ext cx="4267200" cy="5410200"/>
          </a:xfrm>
          <a:prstGeom prst="rect">
            <a:avLst/>
          </a:prstGeom>
          <a:noFill/>
        </p:spPr>
      </p:pic>
      <p:pic>
        <p:nvPicPr>
          <p:cNvPr id="3" name="Picture 3" descr="C:\Users\Pushp\Desktop\great learn\webpage\1.index.jpg"/>
          <p:cNvPicPr>
            <a:picLocks noChangeAspect="1" noChangeArrowheads="1"/>
          </p:cNvPicPr>
          <p:nvPr/>
        </p:nvPicPr>
        <p:blipFill>
          <a:blip r:embed="rId3" cstate="print"/>
          <a:srcRect t="46939" r="-2151"/>
          <a:stretch>
            <a:fillRect/>
          </a:stretch>
        </p:blipFill>
        <p:spPr bwMode="auto">
          <a:xfrm>
            <a:off x="4724400" y="762000"/>
            <a:ext cx="4071937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</TotalTime>
  <Words>438</Words>
  <Application>Microsoft Office PowerPoint</Application>
  <PresentationFormat>On-screen Show (4:3)</PresentationFormat>
  <Paragraphs>130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  Progress Seminar On WEBSITE ON HOGWARTS COLLEGE OF WITCHCHART AND WIZARDRY</vt:lpstr>
      <vt:lpstr>Slide 2</vt:lpstr>
      <vt:lpstr>Slide 3</vt:lpstr>
      <vt:lpstr>Slide 4</vt:lpstr>
      <vt:lpstr>Slide 5</vt:lpstr>
      <vt:lpstr> Use case Diagram               </vt:lpstr>
      <vt:lpstr>Slide 7</vt:lpstr>
      <vt:lpstr>Slide 8</vt:lpstr>
      <vt:lpstr>Slide 9</vt:lpstr>
      <vt:lpstr>Courses Page</vt:lpstr>
      <vt:lpstr>Gallery Page </vt:lpstr>
      <vt:lpstr>Login And Sign Page </vt:lpstr>
      <vt:lpstr>Login Page </vt:lpstr>
      <vt:lpstr>Sign Up Page 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Pushpak Fasate</cp:lastModifiedBy>
  <cp:revision>156</cp:revision>
  <dcterms:created xsi:type="dcterms:W3CDTF">2021-03-08T15:20:31Z</dcterms:created>
  <dcterms:modified xsi:type="dcterms:W3CDTF">2021-06-12T08:32:23Z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2017-11-07T00:00:00Z</vt:filetime>
  </property>
  <property fmtid="{D5CDD505-2E9C-101B-9397-08002B2CF9AE}" pid="3" name="Creator">
    <vt:lpwstr>Impress</vt:lpwstr>
  </property>
  <property fmtid="{D5CDD505-2E9C-101B-9397-08002B2CF9AE}" pid="4" name="LastSaved">
    <vt:filetime>2021-03-08T00:00:00Z</vt:filetime>
  </property>
</Properties>
</file>